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78" r:id="rId5"/>
    <p:sldId id="259" r:id="rId6"/>
    <p:sldId id="268" r:id="rId7"/>
    <p:sldId id="260" r:id="rId8"/>
    <p:sldId id="269" r:id="rId9"/>
    <p:sldId id="261" r:id="rId10"/>
    <p:sldId id="270" r:id="rId11"/>
    <p:sldId id="262" r:id="rId12"/>
    <p:sldId id="271" r:id="rId13"/>
    <p:sldId id="263" r:id="rId14"/>
    <p:sldId id="272" r:id="rId15"/>
    <p:sldId id="266" r:id="rId16"/>
    <p:sldId id="273" r:id="rId17"/>
    <p:sldId id="264" r:id="rId18"/>
    <p:sldId id="275" r:id="rId19"/>
    <p:sldId id="267" r:id="rId20"/>
    <p:sldId id="274" r:id="rId21"/>
    <p:sldId id="265" r:id="rId22"/>
    <p:sldId id="276" r:id="rId23"/>
    <p:sldId id="277" r:id="rId24"/>
  </p:sldIdLst>
  <p:sldSz cx="24387175" cy="13716000"/>
  <p:notesSz cx="13716000" cy="24387175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Montserrat Bold" panose="00000800000000000000" pitchFamily="2" charset="-52"/>
      <p:bold r:id="rId30"/>
    </p:embeddedFont>
    <p:embeddedFont>
      <p:font typeface="Montserrat ExtraBold" panose="00000900000000000000" pitchFamily="2" charset="-52"/>
      <p:bold r:id="rId31"/>
      <p:boldItalic r:id="rId32"/>
    </p:embeddedFont>
    <p:embeddedFont>
      <p:font typeface="Montserrat ExtraLight" panose="00000300000000000000" pitchFamily="2" charset="-52"/>
      <p:regular r:id="rId33"/>
      <p:italic r:id="rId34"/>
    </p:embeddedFont>
    <p:embeddedFont>
      <p:font typeface="Montserrat Italic" panose="00000500000000000000" pitchFamily="2" charset="-52"/>
      <p:italic r:id="rId35"/>
    </p:embeddedFont>
    <p:embeddedFont>
      <p:font typeface="Montserrat Light" panose="00000400000000000000" pitchFamily="2" charset="-52"/>
      <p:regular r:id="rId36"/>
      <p:italic r:id="rId37"/>
    </p:embeddedFont>
    <p:embeddedFont>
      <p:font typeface="Montserrat Medium" panose="00000600000000000000" pitchFamily="2" charset="-52"/>
      <p:regular r:id="rId38"/>
      <p:italic r:id="rId39"/>
    </p:embeddedFont>
    <p:embeddedFont>
      <p:font typeface="Montserrat Regular" panose="00000500000000000000" pitchFamily="2" charset="-52"/>
      <p:regular r:id="rId40"/>
    </p:embeddedFont>
    <p:embeddedFont>
      <p:font typeface="Montserrat SemiBold" panose="00000700000000000000" pitchFamily="2" charset="-52"/>
      <p:bold r:id="rId41"/>
      <p:boldItalic r:id="rId4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94" autoAdjust="0"/>
    <p:restoredTop sz="93002" autoAdjust="0"/>
  </p:normalViewPr>
  <p:slideViewPr>
    <p:cSldViewPr snapToGrid="0" snapToObjects="1">
      <p:cViewPr varScale="1">
        <p:scale>
          <a:sx n="56" d="100"/>
          <a:sy n="56" d="100"/>
        </p:scale>
        <p:origin x="2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001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3" Type="http://schemas.openxmlformats.org/officeDocument/2006/relationships/image" Target="../media/image23.png"/><Relationship Id="rId21" Type="http://schemas.openxmlformats.org/officeDocument/2006/relationships/image" Target="../media/image88.png"/><Relationship Id="rId7" Type="http://schemas.openxmlformats.org/officeDocument/2006/relationships/hyperlink" Target="https://happygifts.ru/catalog/puteshestvie_i_otdykh/pledy/pled_kolor__articul_20300/color_zelenyy/" TargetMode="External"/><Relationship Id="rId12" Type="http://schemas.openxmlformats.org/officeDocument/2006/relationships/hyperlink" Target="https://happygifts.ru/catalog/promo_suveniry/breloki/metallicheskie/brelok_dark_jet_2_8_x_6_2_x_0_6_sm_zelenyy_metall_lazernaya_gravirovka_articul_50132/color_zelenyy/" TargetMode="External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lanch_boksy/lanchboks_fresh_articul_29701/color_zelenoe_yabloko/" TargetMode="External"/><Relationship Id="rId11" Type="http://schemas.openxmlformats.org/officeDocument/2006/relationships/image" Target="../media/image79.png"/><Relationship Id="rId5" Type="http://schemas.openxmlformats.org/officeDocument/2006/relationships/image" Target="../media/image76.png"/><Relationship Id="rId15" Type="http://schemas.openxmlformats.org/officeDocument/2006/relationships/image" Target="../media/image82.png"/><Relationship Id="rId23" Type="http://schemas.openxmlformats.org/officeDocument/2006/relationships/image" Target="../media/image90.png"/><Relationship Id="rId10" Type="http://schemas.openxmlformats.org/officeDocument/2006/relationships/image" Target="../media/image78.png"/><Relationship Id="rId19" Type="http://schemas.openxmlformats.org/officeDocument/2006/relationships/image" Target="../media/image86.png"/><Relationship Id="rId4" Type="http://schemas.openxmlformats.org/officeDocument/2006/relationships/image" Target="../media/image75.png"/><Relationship Id="rId9" Type="http://schemas.openxmlformats.org/officeDocument/2006/relationships/hyperlink" Target="https://happygifts.ru/catalog/posuda/kruzhki/kruzhka_kate_articul_5801/color_serebristyy/" TargetMode="External"/><Relationship Id="rId14" Type="http://schemas.openxmlformats.org/officeDocument/2006/relationships/image" Target="../media/image81.png"/><Relationship Id="rId22" Type="http://schemas.openxmlformats.org/officeDocument/2006/relationships/image" Target="../media/image8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91.png"/><Relationship Id="rId7" Type="http://schemas.openxmlformats.org/officeDocument/2006/relationships/image" Target="../media/image17.svg"/><Relationship Id="rId12" Type="http://schemas.openxmlformats.org/officeDocument/2006/relationships/image" Target="../media/image5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92.png"/><Relationship Id="rId10" Type="http://schemas.openxmlformats.org/officeDocument/2006/relationships/image" Target="../media/image93.png"/><Relationship Id="rId4" Type="http://schemas.openxmlformats.org/officeDocument/2006/relationships/image" Target="../media/image52.png"/><Relationship Id="rId9" Type="http://schemas.openxmlformats.org/officeDocument/2006/relationships/image" Target="../media/image5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3" Type="http://schemas.openxmlformats.org/officeDocument/2006/relationships/image" Target="../media/image23.png"/><Relationship Id="rId21" Type="http://schemas.openxmlformats.org/officeDocument/2006/relationships/image" Target="../media/image107.png"/><Relationship Id="rId7" Type="http://schemas.openxmlformats.org/officeDocument/2006/relationships/image" Target="../media/image97.png"/><Relationship Id="rId12" Type="http://schemas.openxmlformats.org/officeDocument/2006/relationships/hyperlink" Target="https://happygifts.ru/catalog/promo_odezhda/vetrovki_kurtki_zhilety/muzhskie_1108/sol_s_1111/vetrovka_vodoottalkivayushchaya_uniseks_surf_articul_732000/color_temno-siniy/" TargetMode="External"/><Relationship Id="rId17" Type="http://schemas.openxmlformats.org/officeDocument/2006/relationships/image" Target="../media/image10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02.png"/><Relationship Id="rId20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11" Type="http://schemas.openxmlformats.org/officeDocument/2006/relationships/hyperlink" Target="https://happygifts.ru/catalog/promo_odezhda/beysbolki/merchtex_4341/beysbolka_cover_sandwich_370_articul_50508/color_glubokiy_siniy,_belyy/" TargetMode="External"/><Relationship Id="rId5" Type="http://schemas.openxmlformats.org/officeDocument/2006/relationships/image" Target="../media/image95.png"/><Relationship Id="rId15" Type="http://schemas.openxmlformats.org/officeDocument/2006/relationships/image" Target="../media/image101.png"/><Relationship Id="rId23" Type="http://schemas.openxmlformats.org/officeDocument/2006/relationships/image" Target="../media/image109.png"/><Relationship Id="rId10" Type="http://schemas.openxmlformats.org/officeDocument/2006/relationships/hyperlink" Target="https://happygifts.ru/catalog/sumki/sumki_sportivnyedorozhnye/sumka_na_poyas_siri_chernyy_37kh25kh14_sm_100_poliester__articul_971401/color_chernyy/" TargetMode="External"/><Relationship Id="rId19" Type="http://schemas.openxmlformats.org/officeDocument/2006/relationships/image" Target="../media/image105.png"/><Relationship Id="rId4" Type="http://schemas.openxmlformats.org/officeDocument/2006/relationships/image" Target="../media/image94.png"/><Relationship Id="rId9" Type="http://schemas.openxmlformats.org/officeDocument/2006/relationships/hyperlink" Target="https://happygifts.ru/catalog/posuda/bokaly/stakan_skladnoy_disk_articul_33103/color_chernyy/" TargetMode="External"/><Relationship Id="rId14" Type="http://schemas.openxmlformats.org/officeDocument/2006/relationships/image" Target="../media/image100.svg"/><Relationship Id="rId22" Type="http://schemas.openxmlformats.org/officeDocument/2006/relationships/image" Target="../media/image10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16.png"/><Relationship Id="rId3" Type="http://schemas.openxmlformats.org/officeDocument/2006/relationships/image" Target="../media/image110.png"/><Relationship Id="rId7" Type="http://schemas.openxmlformats.org/officeDocument/2006/relationships/image" Target="../media/image17.svg"/><Relationship Id="rId12" Type="http://schemas.openxmlformats.org/officeDocument/2006/relationships/image" Target="../media/image1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114.png"/><Relationship Id="rId5" Type="http://schemas.openxmlformats.org/officeDocument/2006/relationships/image" Target="../media/image112.png"/><Relationship Id="rId10" Type="http://schemas.openxmlformats.org/officeDocument/2006/relationships/image" Target="../media/image113.png"/><Relationship Id="rId4" Type="http://schemas.openxmlformats.org/officeDocument/2006/relationships/image" Target="../media/image111.png"/><Relationship Id="rId9" Type="http://schemas.openxmlformats.org/officeDocument/2006/relationships/image" Target="../media/image54.svg"/><Relationship Id="rId14" Type="http://schemas.openxmlformats.org/officeDocument/2006/relationships/image" Target="../media/image1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zonty/zonty_skladnye/zont_skladnoy_foldi_mekhanicheskiy_articul_7430/color_seryy/" TargetMode="External"/><Relationship Id="rId13" Type="http://schemas.openxmlformats.org/officeDocument/2006/relationships/hyperlink" Target="https://happygifts.ru/catalog/promo_odezhda/futbolki/muzhskie_1078/sol_s_1080/futbolka_oversayz_uniseks_legacy_220_articul_703996/color_belyy/" TargetMode="External"/><Relationship Id="rId18" Type="http://schemas.openxmlformats.org/officeDocument/2006/relationships/image" Target="../media/image127.png"/><Relationship Id="rId3" Type="http://schemas.openxmlformats.org/officeDocument/2006/relationships/image" Target="../media/image23.png"/><Relationship Id="rId21" Type="http://schemas.openxmlformats.org/officeDocument/2006/relationships/image" Target="../media/image130.png"/><Relationship Id="rId7" Type="http://schemas.openxmlformats.org/officeDocument/2006/relationships/image" Target="../media/image120.png"/><Relationship Id="rId12" Type="http://schemas.openxmlformats.org/officeDocument/2006/relationships/image" Target="../media/image123.png"/><Relationship Id="rId17" Type="http://schemas.openxmlformats.org/officeDocument/2006/relationships/hyperlink" Target="https://happygifts.ru/catalog/sumki/ryukzaki/ryukzak_go_belyy_41_kh_29_kh15_5_sm_100_poliuretan_articul_16805/color_seryy/" TargetMode="External"/><Relationship Id="rId25" Type="http://schemas.openxmlformats.org/officeDocument/2006/relationships/image" Target="../media/image134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26.png"/><Relationship Id="rId20" Type="http://schemas.openxmlformats.org/officeDocument/2006/relationships/image" Target="../media/image1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png"/><Relationship Id="rId11" Type="http://schemas.openxmlformats.org/officeDocument/2006/relationships/image" Target="../media/image122.png"/><Relationship Id="rId24" Type="http://schemas.openxmlformats.org/officeDocument/2006/relationships/image" Target="../media/image133.png"/><Relationship Id="rId5" Type="http://schemas.openxmlformats.org/officeDocument/2006/relationships/image" Target="../media/image118.png"/><Relationship Id="rId15" Type="http://schemas.openxmlformats.org/officeDocument/2006/relationships/image" Target="../media/image125.png"/><Relationship Id="rId23" Type="http://schemas.openxmlformats.org/officeDocument/2006/relationships/image" Target="../media/image132.png"/><Relationship Id="rId10" Type="http://schemas.openxmlformats.org/officeDocument/2006/relationships/image" Target="../media/image121.png"/><Relationship Id="rId19" Type="http://schemas.openxmlformats.org/officeDocument/2006/relationships/image" Target="../media/image128.png"/><Relationship Id="rId4" Type="http://schemas.openxmlformats.org/officeDocument/2006/relationships/image" Target="../media/image94.png"/><Relationship Id="rId9" Type="http://schemas.openxmlformats.org/officeDocument/2006/relationships/hyperlink" Target="https://happygifts.ru/catalog/elektronika/aksessuary_electronika/usb_khab_branch_4_v_1_seryy_alyuminiy_articul_19343/color_seryy/" TargetMode="External"/><Relationship Id="rId14" Type="http://schemas.openxmlformats.org/officeDocument/2006/relationships/image" Target="../media/image124.png"/><Relationship Id="rId22" Type="http://schemas.openxmlformats.org/officeDocument/2006/relationships/image" Target="../media/image1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5.png"/><Relationship Id="rId7" Type="http://schemas.openxmlformats.org/officeDocument/2006/relationships/image" Target="../media/image17.svg"/><Relationship Id="rId12" Type="http://schemas.openxmlformats.org/officeDocument/2006/relationships/image" Target="../media/image56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37.png"/><Relationship Id="rId10" Type="http://schemas.openxmlformats.org/officeDocument/2006/relationships/image" Target="../media/image138.jpg"/><Relationship Id="rId4" Type="http://schemas.openxmlformats.org/officeDocument/2006/relationships/image" Target="../media/image136.png"/><Relationship Id="rId9" Type="http://schemas.openxmlformats.org/officeDocument/2006/relationships/image" Target="../media/image54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plastikovye_ruchki/ruchka_sharikovaya_level_plastik_articul_38014/color_zheltyy,_belyy/" TargetMode="External"/><Relationship Id="rId13" Type="http://schemas.openxmlformats.org/officeDocument/2006/relationships/image" Target="../media/image143.png"/><Relationship Id="rId18" Type="http://schemas.openxmlformats.org/officeDocument/2006/relationships/image" Target="../media/image148.png"/><Relationship Id="rId3" Type="http://schemas.openxmlformats.org/officeDocument/2006/relationships/image" Target="../media/image23.png"/><Relationship Id="rId21" Type="http://schemas.openxmlformats.org/officeDocument/2006/relationships/image" Target="../media/image151.png"/><Relationship Id="rId7" Type="http://schemas.openxmlformats.org/officeDocument/2006/relationships/hyperlink" Target="https://happygifts.ru/catalog/notebooks/daysweeks/ezhednevniki_nedatirovannye_3263/ezhednevnik_nedatirovannyy_campbell_a5_bezhevyy_belyy_blok_articul_24605/color_zheltyy/" TargetMode="External"/><Relationship Id="rId12" Type="http://schemas.openxmlformats.org/officeDocument/2006/relationships/hyperlink" Target="https://happygifts.ru/catalog/puteshestvie_i_otdykh/vse_dlya_puteshestviy/podushka_dorozhnaya_soft_memory_foam_mikrofibra_seryy_articul_62000_pr_pr_pr/color_yarko-krasnyy/" TargetMode="External"/><Relationship Id="rId17" Type="http://schemas.openxmlformats.org/officeDocument/2006/relationships/image" Target="../media/image147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46.png"/><Relationship Id="rId20" Type="http://schemas.openxmlformats.org/officeDocument/2006/relationships/image" Target="../media/image1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png"/><Relationship Id="rId11" Type="http://schemas.openxmlformats.org/officeDocument/2006/relationships/image" Target="../media/image142.png"/><Relationship Id="rId5" Type="http://schemas.openxmlformats.org/officeDocument/2006/relationships/image" Target="../media/image139.png"/><Relationship Id="rId15" Type="http://schemas.openxmlformats.org/officeDocument/2006/relationships/image" Target="../media/image145.png"/><Relationship Id="rId10" Type="http://schemas.openxmlformats.org/officeDocument/2006/relationships/hyperlink" Target="https://happygifts.ru/catalog/posuda/kruzhki/kruzhka_fun2_articul_26700/color_belyy,_zheltyy/" TargetMode="External"/><Relationship Id="rId19" Type="http://schemas.openxmlformats.org/officeDocument/2006/relationships/image" Target="../media/image149.png"/><Relationship Id="rId4" Type="http://schemas.openxmlformats.org/officeDocument/2006/relationships/image" Target="../media/image94.png"/><Relationship Id="rId9" Type="http://schemas.openxmlformats.org/officeDocument/2006/relationships/image" Target="../media/image141.png"/><Relationship Id="rId14" Type="http://schemas.openxmlformats.org/officeDocument/2006/relationships/image" Target="../media/image144.png"/><Relationship Id="rId22" Type="http://schemas.openxmlformats.org/officeDocument/2006/relationships/image" Target="../media/image1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53.png"/><Relationship Id="rId7" Type="http://schemas.openxmlformats.org/officeDocument/2006/relationships/image" Target="../media/image16.png"/><Relationship Id="rId12" Type="http://schemas.openxmlformats.org/officeDocument/2006/relationships/image" Target="../media/image1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11" Type="http://schemas.openxmlformats.org/officeDocument/2006/relationships/image" Target="../media/image116.png"/><Relationship Id="rId5" Type="http://schemas.openxmlformats.org/officeDocument/2006/relationships/image" Target="../media/image154.png"/><Relationship Id="rId10" Type="http://schemas.openxmlformats.org/officeDocument/2006/relationships/image" Target="../media/image54.svg"/><Relationship Id="rId4" Type="http://schemas.openxmlformats.org/officeDocument/2006/relationships/image" Target="../media/image111.png"/><Relationship Id="rId9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futbolki/muzhskie_1078/sol_s_1080/futbolka_muzhskaya_imperial_antratsit_s_100_khlopok_190gm2_articul_711500/color_yarko-siniy/#w2-tab2" TargetMode="External"/><Relationship Id="rId13" Type="http://schemas.openxmlformats.org/officeDocument/2006/relationships/image" Target="../media/image160.png"/><Relationship Id="rId18" Type="http://schemas.openxmlformats.org/officeDocument/2006/relationships/image" Target="../media/image165.png"/><Relationship Id="rId26" Type="http://schemas.openxmlformats.org/officeDocument/2006/relationships/image" Target="../media/image173.png"/><Relationship Id="rId3" Type="http://schemas.openxmlformats.org/officeDocument/2006/relationships/image" Target="../media/image23.png"/><Relationship Id="rId21" Type="http://schemas.openxmlformats.org/officeDocument/2006/relationships/image" Target="../media/image168.png"/><Relationship Id="rId7" Type="http://schemas.openxmlformats.org/officeDocument/2006/relationships/hyperlink" Target="https://happygifts.ru/catalog/promo_suveniry/breloki/plastikovye/brelok_ruletka_domik_1_m_articul_7301/color_belyy/" TargetMode="External"/><Relationship Id="rId12" Type="http://schemas.openxmlformats.org/officeDocument/2006/relationships/hyperlink" Target="https://happygifts.ru/catalog/promo_odezhda/beysbolki/atlantis_1329/beysbolka_rapper_cotton_s_5_klinev_plastikovaya_zastyezhka_280_articul_254179_s/color_siniy/" TargetMode="External"/><Relationship Id="rId17" Type="http://schemas.openxmlformats.org/officeDocument/2006/relationships/image" Target="../media/image164.png"/><Relationship Id="rId25" Type="http://schemas.openxmlformats.org/officeDocument/2006/relationships/image" Target="../media/image17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63.png"/><Relationship Id="rId20" Type="http://schemas.openxmlformats.org/officeDocument/2006/relationships/image" Target="../media/image1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png"/><Relationship Id="rId11" Type="http://schemas.openxmlformats.org/officeDocument/2006/relationships/image" Target="../media/image159.png"/><Relationship Id="rId24" Type="http://schemas.openxmlformats.org/officeDocument/2006/relationships/image" Target="../media/image171.png"/><Relationship Id="rId5" Type="http://schemas.openxmlformats.org/officeDocument/2006/relationships/image" Target="../media/image156.png"/><Relationship Id="rId15" Type="http://schemas.openxmlformats.org/officeDocument/2006/relationships/image" Target="../media/image162.png"/><Relationship Id="rId23" Type="http://schemas.openxmlformats.org/officeDocument/2006/relationships/image" Target="../media/image170.png"/><Relationship Id="rId10" Type="http://schemas.openxmlformats.org/officeDocument/2006/relationships/hyperlink" Target="https://happygifts.ru/catalog/posuda/kruzhki/kruzhka_camp_articul_25903/color_siniy/" TargetMode="External"/><Relationship Id="rId19" Type="http://schemas.openxmlformats.org/officeDocument/2006/relationships/image" Target="../media/image166.png"/><Relationship Id="rId4" Type="http://schemas.openxmlformats.org/officeDocument/2006/relationships/image" Target="../media/image94.png"/><Relationship Id="rId9" Type="http://schemas.openxmlformats.org/officeDocument/2006/relationships/image" Target="../media/image158.png"/><Relationship Id="rId14" Type="http://schemas.openxmlformats.org/officeDocument/2006/relationships/image" Target="../media/image161.png"/><Relationship Id="rId22" Type="http://schemas.openxmlformats.org/officeDocument/2006/relationships/image" Target="../media/image16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4.png"/><Relationship Id="rId7" Type="http://schemas.openxmlformats.org/officeDocument/2006/relationships/image" Target="../media/image17.svg"/><Relationship Id="rId12" Type="http://schemas.openxmlformats.org/officeDocument/2006/relationships/image" Target="../media/image56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75.png"/><Relationship Id="rId10" Type="http://schemas.openxmlformats.org/officeDocument/2006/relationships/image" Target="../media/image176.png"/><Relationship Id="rId4" Type="http://schemas.openxmlformats.org/officeDocument/2006/relationships/image" Target="../media/image136.png"/><Relationship Id="rId9" Type="http://schemas.openxmlformats.org/officeDocument/2006/relationships/image" Target="../media/image5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ryukzaki/ryukzak_run_new_belyy_48kh40sm_100_poliester_articul_972069_pr/color_seryy/" TargetMode="External"/><Relationship Id="rId13" Type="http://schemas.openxmlformats.org/officeDocument/2006/relationships/image" Target="../media/image181.png"/><Relationship Id="rId18" Type="http://schemas.openxmlformats.org/officeDocument/2006/relationships/image" Target="../media/image186.png"/><Relationship Id="rId3" Type="http://schemas.openxmlformats.org/officeDocument/2006/relationships/image" Target="../media/image23.png"/><Relationship Id="rId21" Type="http://schemas.openxmlformats.org/officeDocument/2006/relationships/image" Target="../media/image189.png"/><Relationship Id="rId7" Type="http://schemas.openxmlformats.org/officeDocument/2006/relationships/hyperlink" Target="https://happygifts.ru/catalog/elektronika/naushniki/naushniki_echo_besprovodnye_bez_ambushyur_plastikovyy_korpus_belye_articul_39300/color_belyy/" TargetMode="External"/><Relationship Id="rId12" Type="http://schemas.openxmlformats.org/officeDocument/2006/relationships/hyperlink" Target="https://happygifts.ru/catalog/promo_odezhda/futbolki/muzhskie_1078/thclothes_3657/futbolka_muzhskaya_luanda_150_articul_351000/color_oranzhevyy/" TargetMode="External"/><Relationship Id="rId17" Type="http://schemas.openxmlformats.org/officeDocument/2006/relationships/image" Target="../media/image185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84.png"/><Relationship Id="rId20" Type="http://schemas.openxmlformats.org/officeDocument/2006/relationships/image" Target="../media/image1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8.png"/><Relationship Id="rId11" Type="http://schemas.openxmlformats.org/officeDocument/2006/relationships/image" Target="../media/image180.png"/><Relationship Id="rId5" Type="http://schemas.openxmlformats.org/officeDocument/2006/relationships/image" Target="../media/image177.png"/><Relationship Id="rId15" Type="http://schemas.openxmlformats.org/officeDocument/2006/relationships/image" Target="../media/image183.png"/><Relationship Id="rId10" Type="http://schemas.openxmlformats.org/officeDocument/2006/relationships/hyperlink" Target="https://happygifts.ru/catalog/posuda/butylki_dlya_vody/butylka_dlya_vody_s_karabinom_mento_400ml_articul_7120/color_oranzhevyy/" TargetMode="External"/><Relationship Id="rId19" Type="http://schemas.openxmlformats.org/officeDocument/2006/relationships/image" Target="../media/image187.png"/><Relationship Id="rId4" Type="http://schemas.openxmlformats.org/officeDocument/2006/relationships/image" Target="../media/image94.png"/><Relationship Id="rId9" Type="http://schemas.openxmlformats.org/officeDocument/2006/relationships/image" Target="../media/image179.png"/><Relationship Id="rId14" Type="http://schemas.openxmlformats.org/officeDocument/2006/relationships/image" Target="../media/image182.png"/><Relationship Id="rId22" Type="http://schemas.openxmlformats.org/officeDocument/2006/relationships/image" Target="../media/image19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91.png"/><Relationship Id="rId7" Type="http://schemas.openxmlformats.org/officeDocument/2006/relationships/image" Target="../media/image16.png"/><Relationship Id="rId12" Type="http://schemas.openxmlformats.org/officeDocument/2006/relationships/image" Target="../media/image1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3.png"/><Relationship Id="rId11" Type="http://schemas.openxmlformats.org/officeDocument/2006/relationships/image" Target="../media/image194.png"/><Relationship Id="rId5" Type="http://schemas.openxmlformats.org/officeDocument/2006/relationships/image" Target="../media/image192.png"/><Relationship Id="rId10" Type="http://schemas.openxmlformats.org/officeDocument/2006/relationships/image" Target="../media/image54.svg"/><Relationship Id="rId4" Type="http://schemas.openxmlformats.org/officeDocument/2006/relationships/image" Target="../media/image111.png"/><Relationship Id="rId9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tolstovki/muzhskie_1103/merchtex_3671/tolstovka_uniseks_antares_articul_52100/color_temno-zelyenyy/" TargetMode="External"/><Relationship Id="rId13" Type="http://schemas.openxmlformats.org/officeDocument/2006/relationships/image" Target="../media/image199.png"/><Relationship Id="rId18" Type="http://schemas.openxmlformats.org/officeDocument/2006/relationships/image" Target="../media/image204.png"/><Relationship Id="rId26" Type="http://schemas.openxmlformats.org/officeDocument/2006/relationships/image" Target="../media/image212.png"/><Relationship Id="rId3" Type="http://schemas.openxmlformats.org/officeDocument/2006/relationships/image" Target="../media/image23.png"/><Relationship Id="rId21" Type="http://schemas.openxmlformats.org/officeDocument/2006/relationships/image" Target="../media/image207.png"/><Relationship Id="rId7" Type="http://schemas.openxmlformats.org/officeDocument/2006/relationships/hyperlink" Target="https://happygifts.ru/catalog/posuda/termosy/termos_soft_500_ml_articul_3516/color_zelenyy/" TargetMode="External"/><Relationship Id="rId12" Type="http://schemas.openxmlformats.org/officeDocument/2006/relationships/hyperlink" Target="https://happygifts.ru/catalog/elektronika/usb_flash_karty/usb_flash_karta_assorti_8gb_zelenaya_5_8kh1_7kh0_8_sm_metall_articul_19301_8gb/color_zelenyy/" TargetMode="External"/><Relationship Id="rId17" Type="http://schemas.openxmlformats.org/officeDocument/2006/relationships/image" Target="../media/image203.png"/><Relationship Id="rId25" Type="http://schemas.openxmlformats.org/officeDocument/2006/relationships/image" Target="../media/image211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02.png"/><Relationship Id="rId20" Type="http://schemas.openxmlformats.org/officeDocument/2006/relationships/image" Target="../media/image2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6.png"/><Relationship Id="rId11" Type="http://schemas.openxmlformats.org/officeDocument/2006/relationships/image" Target="../media/image198.png"/><Relationship Id="rId24" Type="http://schemas.openxmlformats.org/officeDocument/2006/relationships/image" Target="../media/image210.png"/><Relationship Id="rId5" Type="http://schemas.openxmlformats.org/officeDocument/2006/relationships/image" Target="../media/image195.png"/><Relationship Id="rId15" Type="http://schemas.openxmlformats.org/officeDocument/2006/relationships/image" Target="../media/image201.png"/><Relationship Id="rId23" Type="http://schemas.openxmlformats.org/officeDocument/2006/relationships/image" Target="../media/image209.png"/><Relationship Id="rId28" Type="http://schemas.openxmlformats.org/officeDocument/2006/relationships/image" Target="../media/image214.png"/><Relationship Id="rId10" Type="http://schemas.openxmlformats.org/officeDocument/2006/relationships/hyperlink" Target="https://happygifts.ru/catalog/delovye_aksessuary/chekhly_dlya_kart/chekhol_dlya_karty_na_telefon_samokleyashchiysya_65_kh_97_mm_goluboy_pu_soft_touch_articul_19724/color_zelenyy/" TargetMode="External"/><Relationship Id="rId19" Type="http://schemas.openxmlformats.org/officeDocument/2006/relationships/image" Target="../media/image205.png"/><Relationship Id="rId4" Type="http://schemas.openxmlformats.org/officeDocument/2006/relationships/image" Target="../media/image94.png"/><Relationship Id="rId9" Type="http://schemas.openxmlformats.org/officeDocument/2006/relationships/image" Target="../media/image197.png"/><Relationship Id="rId14" Type="http://schemas.openxmlformats.org/officeDocument/2006/relationships/image" Target="../media/image200.png"/><Relationship Id="rId22" Type="http://schemas.openxmlformats.org/officeDocument/2006/relationships/image" Target="../media/image208.png"/><Relationship Id="rId27" Type="http://schemas.openxmlformats.org/officeDocument/2006/relationships/image" Target="../media/image213.pn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5.svg"/><Relationship Id="rId18" Type="http://schemas.openxmlformats.org/officeDocument/2006/relationships/image" Target="../media/image230.png"/><Relationship Id="rId26" Type="http://schemas.openxmlformats.org/officeDocument/2006/relationships/image" Target="../media/image238.png"/><Relationship Id="rId21" Type="http://schemas.openxmlformats.org/officeDocument/2006/relationships/image" Target="../media/image233.svg"/><Relationship Id="rId34" Type="http://schemas.openxmlformats.org/officeDocument/2006/relationships/hyperlink" Target="https://www.youtube.com/user/HappyGiftsGroup" TargetMode="External"/><Relationship Id="rId7" Type="http://schemas.openxmlformats.org/officeDocument/2006/relationships/image" Target="../media/image219.svg"/><Relationship Id="rId12" Type="http://schemas.openxmlformats.org/officeDocument/2006/relationships/image" Target="../media/image224.png"/><Relationship Id="rId17" Type="http://schemas.openxmlformats.org/officeDocument/2006/relationships/image" Target="../media/image229.svg"/><Relationship Id="rId25" Type="http://schemas.openxmlformats.org/officeDocument/2006/relationships/image" Target="../media/image237.svg"/><Relationship Id="rId33" Type="http://schemas.openxmlformats.org/officeDocument/2006/relationships/image" Target="../media/image242.png"/><Relationship Id="rId38" Type="http://schemas.openxmlformats.org/officeDocument/2006/relationships/image" Target="../media/image245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228.png"/><Relationship Id="rId20" Type="http://schemas.openxmlformats.org/officeDocument/2006/relationships/image" Target="../media/image232.png"/><Relationship Id="rId29" Type="http://schemas.openxmlformats.org/officeDocument/2006/relationships/image" Target="../media/image2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8.png"/><Relationship Id="rId11" Type="http://schemas.openxmlformats.org/officeDocument/2006/relationships/image" Target="../media/image223.svg"/><Relationship Id="rId24" Type="http://schemas.openxmlformats.org/officeDocument/2006/relationships/image" Target="../media/image236.png"/><Relationship Id="rId32" Type="http://schemas.openxmlformats.org/officeDocument/2006/relationships/hyperlink" Target="https://t.me/happygifts_ru" TargetMode="External"/><Relationship Id="rId37" Type="http://schemas.openxmlformats.org/officeDocument/2006/relationships/image" Target="../media/image244.png"/><Relationship Id="rId5" Type="http://schemas.openxmlformats.org/officeDocument/2006/relationships/image" Target="../media/image217.svg"/><Relationship Id="rId15" Type="http://schemas.openxmlformats.org/officeDocument/2006/relationships/image" Target="../media/image227.svg"/><Relationship Id="rId23" Type="http://schemas.openxmlformats.org/officeDocument/2006/relationships/image" Target="../media/image235.svg"/><Relationship Id="rId28" Type="http://schemas.openxmlformats.org/officeDocument/2006/relationships/hyperlink" Target="https://vk.com/happygiftsgroup" TargetMode="External"/><Relationship Id="rId36" Type="http://schemas.openxmlformats.org/officeDocument/2006/relationships/hyperlink" Target="https://happygifts.ru/" TargetMode="External"/><Relationship Id="rId10" Type="http://schemas.openxmlformats.org/officeDocument/2006/relationships/image" Target="../media/image222.png"/><Relationship Id="rId19" Type="http://schemas.openxmlformats.org/officeDocument/2006/relationships/image" Target="../media/image231.svg"/><Relationship Id="rId31" Type="http://schemas.openxmlformats.org/officeDocument/2006/relationships/image" Target="../media/image241.png"/><Relationship Id="rId4" Type="http://schemas.openxmlformats.org/officeDocument/2006/relationships/image" Target="../media/image216.png"/><Relationship Id="rId9" Type="http://schemas.openxmlformats.org/officeDocument/2006/relationships/image" Target="../media/image221.svg"/><Relationship Id="rId14" Type="http://schemas.openxmlformats.org/officeDocument/2006/relationships/image" Target="../media/image226.png"/><Relationship Id="rId22" Type="http://schemas.openxmlformats.org/officeDocument/2006/relationships/image" Target="../media/image234.png"/><Relationship Id="rId27" Type="http://schemas.openxmlformats.org/officeDocument/2006/relationships/image" Target="../media/image239.svg"/><Relationship Id="rId30" Type="http://schemas.openxmlformats.org/officeDocument/2006/relationships/hyperlink" Target="https://max.ru/join/dbtmWDGCh7KAoZKA-eMGrH8AARymzHCfHkbPcgeC6OA" TargetMode="External"/><Relationship Id="rId35" Type="http://schemas.openxmlformats.org/officeDocument/2006/relationships/image" Target="../media/image243.png"/><Relationship Id="rId8" Type="http://schemas.openxmlformats.org/officeDocument/2006/relationships/image" Target="../media/image220.png"/><Relationship Id="rId3" Type="http://schemas.openxmlformats.org/officeDocument/2006/relationships/image" Target="../media/image2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svg"/><Relationship Id="rId12" Type="http://schemas.openxmlformats.org/officeDocument/2006/relationships/image" Target="../media/image2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jp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metallicheskie_ruchki_b1/nabor_ruchka_brelok_collision_chernyytemno_seryy_metall_plastik_karton_articul_37005/color_chernyy,_temno-seryy/" TargetMode="External"/><Relationship Id="rId13" Type="http://schemas.openxmlformats.org/officeDocument/2006/relationships/image" Target="../media/image29.png"/><Relationship Id="rId3" Type="http://schemas.openxmlformats.org/officeDocument/2006/relationships/image" Target="../media/image23.png"/><Relationship Id="rId7" Type="http://schemas.openxmlformats.org/officeDocument/2006/relationships/hyperlink" Target="https://happygifts.ru/catalog/posuda/termokruzhki/termokruzhka_vakuumnaya_click_400_ml_articul_46000/color_serebristyy/" TargetMode="External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27.png"/><Relationship Id="rId5" Type="http://schemas.openxmlformats.org/officeDocument/2006/relationships/image" Target="../media/image25.png"/><Relationship Id="rId15" Type="http://schemas.openxmlformats.org/officeDocument/2006/relationships/image" Target="../media/image31.png"/><Relationship Id="rId10" Type="http://schemas.openxmlformats.org/officeDocument/2006/relationships/hyperlink" Target="https://happygifts.ru/catalog/notebooks/enote/ezhednevniki_nedatirovannye_1370/ezhednevnik_nedatirovannyy_muse_zelenyy_a5_s_dekorativnoy_polosoy_tsvet_korichnevyy_kremovyy_blok_articul_24745/color_temno-seryy,_oranzhevyy/" TargetMode="External"/><Relationship Id="rId4" Type="http://schemas.openxmlformats.org/officeDocument/2006/relationships/image" Target="../media/image24.png"/><Relationship Id="rId9" Type="http://schemas.openxmlformats.org/officeDocument/2006/relationships/hyperlink" Target="https://happygifts.ru/catalog/sumki/konferents_sumki/konferents_sumka_core_articul_995736/color_temno-seryy/" TargetMode="External"/><Relationship Id="rId1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3.png"/><Relationship Id="rId7" Type="http://schemas.openxmlformats.org/officeDocument/2006/relationships/image" Target="../media/image17.sv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image" Target="../media/image3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elektronika/universalnye_akkumulyatory/universalnyy_akkumulyator_omg_al_4_4000_mach_zolotistyy_11kh69kh0_98_sm_articul_37169/color_zolotistyy/" TargetMode="External"/><Relationship Id="rId13" Type="http://schemas.openxmlformats.org/officeDocument/2006/relationships/image" Target="../media/image45.png"/><Relationship Id="rId3" Type="http://schemas.openxmlformats.org/officeDocument/2006/relationships/image" Target="../media/image23.png"/><Relationship Id="rId7" Type="http://schemas.openxmlformats.org/officeDocument/2006/relationships/image" Target="../media/image43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hyperlink" Target="https://happygifts.ru/catalog/notebooks/daysweeks/ezhednevniki_nedatirovannye_3263/ezhednevnik_nedatirovannyy_bliss_format_a4_articul_24602/color_korichnevyy/" TargetMode="External"/><Relationship Id="rId5" Type="http://schemas.openxmlformats.org/officeDocument/2006/relationships/image" Target="../media/image41.png"/><Relationship Id="rId15" Type="http://schemas.openxmlformats.org/officeDocument/2006/relationships/image" Target="../media/image47.png"/><Relationship Id="rId10" Type="http://schemas.openxmlformats.org/officeDocument/2006/relationships/hyperlink" Target="https://happygifts.ru/catalog/elektronika/uvlazhniteli/uvlazhnitel_aromatizator_glow_ultrazvukovoy_belyy_articul_41001/color_belyy/" TargetMode="External"/><Relationship Id="rId4" Type="http://schemas.openxmlformats.org/officeDocument/2006/relationships/image" Target="../media/image40.png"/><Relationship Id="rId9" Type="http://schemas.openxmlformats.org/officeDocument/2006/relationships/hyperlink" Target="https://happygifts.ru/catalog/ruchki_i_karandashi/metallicheskie_ruchki_b1/ruchka_sharikovaya_karandash_vechnyy_2_v_1_v_futlyare_articul_32813/color_belyy/" TargetMode="External"/><Relationship Id="rId1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55.svg"/><Relationship Id="rId3" Type="http://schemas.openxmlformats.org/officeDocument/2006/relationships/image" Target="../media/image5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20.jpg"/><Relationship Id="rId5" Type="http://schemas.openxmlformats.org/officeDocument/2006/relationships/image" Target="../media/image52.png"/><Relationship Id="rId10" Type="http://schemas.openxmlformats.org/officeDocument/2006/relationships/image" Target="../media/image54.svg"/><Relationship Id="rId4" Type="http://schemas.openxmlformats.org/officeDocument/2006/relationships/image" Target="../media/image51.png"/><Relationship Id="rId9" Type="http://schemas.openxmlformats.org/officeDocument/2006/relationships/image" Target="../media/image18.png"/><Relationship Id="rId14" Type="http://schemas.openxmlformats.org/officeDocument/2006/relationships/image" Target="../media/image5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termosy/termos_henry_articul_5804/color_serebristyy/" TargetMode="External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3" Type="http://schemas.openxmlformats.org/officeDocument/2006/relationships/image" Target="../media/image23.png"/><Relationship Id="rId7" Type="http://schemas.openxmlformats.org/officeDocument/2006/relationships/image" Target="../media/image60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11" Type="http://schemas.openxmlformats.org/officeDocument/2006/relationships/hyperlink" Target="https://happygifts.ru/catalog/ruchki_i_karandashi/karandashi/karandash_vechnyy_master_so_stilusom_i_lineykoy_articul_32812/color_chernyy/" TargetMode="External"/><Relationship Id="rId5" Type="http://schemas.openxmlformats.org/officeDocument/2006/relationships/image" Target="../media/image58.png"/><Relationship Id="rId15" Type="http://schemas.openxmlformats.org/officeDocument/2006/relationships/image" Target="../media/image64.png"/><Relationship Id="rId10" Type="http://schemas.openxmlformats.org/officeDocument/2006/relationships/hyperlink" Target="https://happygifts.ru/catalog/sumki/ryukzaki/ryukzak_cool_krasnyychyernyy_43_x_30_x_13_sm_100_poliester__articul_16781/color_temno-seryy/" TargetMode="External"/><Relationship Id="rId19" Type="http://schemas.openxmlformats.org/officeDocument/2006/relationships/image" Target="../media/image68.png"/><Relationship Id="rId4" Type="http://schemas.openxmlformats.org/officeDocument/2006/relationships/image" Target="../media/image57.png"/><Relationship Id="rId9" Type="http://schemas.openxmlformats.org/officeDocument/2006/relationships/hyperlink" Target="https://happygifts.ru/catalog/elektronika/naushniki/naushniki_laud_besprovodnye_s_ambushyurami_plastikovyy_korpus_belye_articul_39301/color_chernyy/" TargetMode="External"/><Relationship Id="rId14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9.png"/><Relationship Id="rId7" Type="http://schemas.openxmlformats.org/officeDocument/2006/relationships/image" Target="../media/image17.svg"/><Relationship Id="rId12" Type="http://schemas.openxmlformats.org/officeDocument/2006/relationships/image" Target="../media/image7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73.png"/><Relationship Id="rId5" Type="http://schemas.openxmlformats.org/officeDocument/2006/relationships/image" Target="../media/image71.png"/><Relationship Id="rId10" Type="http://schemas.openxmlformats.org/officeDocument/2006/relationships/image" Target="../media/image72.png"/><Relationship Id="rId4" Type="http://schemas.openxmlformats.org/officeDocument/2006/relationships/image" Target="../media/image70.png"/><Relationship Id="rId9" Type="http://schemas.openxmlformats.org/officeDocument/2006/relationships/image" Target="../media/image5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30841" y="-495300"/>
            <a:ext cx="27498937" cy="15341600"/>
          </a:xfrm>
          <a:prstGeom prst="rect">
            <a:avLst/>
          </a:prstGeom>
        </p:spPr>
      </p:pic>
      <p:pic>
        <p:nvPicPr>
          <p:cNvPr id="7" name="Image 5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730841" y="-630805"/>
            <a:ext cx="27498937" cy="15466219"/>
          </a:xfrm>
          <a:prstGeom prst="rect">
            <a:avLst/>
          </a:prstGeom>
        </p:spPr>
      </p:pic>
      <p:sp>
        <p:nvSpPr>
          <p:cNvPr id="12" name="Shape 4"/>
          <p:cNvSpPr/>
          <p:nvPr/>
        </p:nvSpPr>
        <p:spPr>
          <a:xfrm rot="10800000">
            <a:off x="533467" y="3733841"/>
            <a:ext cx="241330" cy="241341"/>
          </a:xfrm>
          <a:prstGeom prst="ellipse">
            <a:avLst/>
          </a:prstGeom>
          <a:solidFill>
            <a:srgbClr val="000000">
              <a:alpha val="100000"/>
            </a:srgbClr>
          </a:solidFill>
          <a:ln/>
        </p:spPr>
      </p:sp>
      <p:sp>
        <p:nvSpPr>
          <p:cNvPr id="13" name="Shape 5"/>
          <p:cNvSpPr/>
          <p:nvPr/>
        </p:nvSpPr>
        <p:spPr>
          <a:xfrm rot="10800000">
            <a:off x="533467" y="8784757"/>
            <a:ext cx="241330" cy="241341"/>
          </a:xfrm>
          <a:prstGeom prst="ellipse">
            <a:avLst/>
          </a:prstGeom>
          <a:solidFill>
            <a:srgbClr val="000000">
              <a:alpha val="100000"/>
            </a:srgbClr>
          </a:solidFill>
          <a:ln/>
        </p:spPr>
      </p:sp>
      <p:pic>
        <p:nvPicPr>
          <p:cNvPr id="14" name="Image 6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8275" y="3492500"/>
            <a:ext cx="51714" cy="10223500"/>
          </a:xfrm>
          <a:prstGeom prst="rect">
            <a:avLst/>
          </a:prstGeom>
        </p:spPr>
      </p:pic>
      <p:pic>
        <p:nvPicPr>
          <p:cNvPr id="15" name="Image 7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3040179"/>
            <a:ext cx="24387048" cy="51707"/>
          </a:xfrm>
          <a:prstGeom prst="rect">
            <a:avLst/>
          </a:prstGeom>
        </p:spPr>
      </p:pic>
      <p:sp>
        <p:nvSpPr>
          <p:cNvPr id="18" name="Shape 8"/>
          <p:cNvSpPr/>
          <p:nvPr/>
        </p:nvSpPr>
        <p:spPr>
          <a:xfrm rot="10800000">
            <a:off x="12573641" y="12954000"/>
            <a:ext cx="241382" cy="241300"/>
          </a:xfrm>
          <a:prstGeom prst="ellipse">
            <a:avLst/>
          </a:prstGeom>
          <a:solidFill>
            <a:srgbClr val="000000">
              <a:alpha val="10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19" name="Shape 9"/>
          <p:cNvSpPr/>
          <p:nvPr/>
        </p:nvSpPr>
        <p:spPr>
          <a:xfrm rot="10800000">
            <a:off x="5314938" y="12954000"/>
            <a:ext cx="241382" cy="241300"/>
          </a:xfrm>
          <a:prstGeom prst="ellipse">
            <a:avLst/>
          </a:prstGeom>
          <a:solidFill>
            <a:srgbClr val="000000">
              <a:alpha val="10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20" name="Shape 10"/>
          <p:cNvSpPr/>
          <p:nvPr/>
        </p:nvSpPr>
        <p:spPr>
          <a:xfrm rot="10800000">
            <a:off x="19832342" y="12954000"/>
            <a:ext cx="241382" cy="241300"/>
          </a:xfrm>
          <a:prstGeom prst="ellipse">
            <a:avLst/>
          </a:prstGeom>
          <a:solidFill>
            <a:srgbClr val="000000">
              <a:alpha val="10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21" name="Text 11"/>
          <p:cNvSpPr/>
          <p:nvPr/>
        </p:nvSpPr>
        <p:spPr>
          <a:xfrm>
            <a:off x="6956562" y="1092200"/>
            <a:ext cx="7449582" cy="3397351"/>
          </a:xfrm>
          <a:prstGeom prst="rect">
            <a:avLst/>
          </a:prstGeom>
          <a:noFill/>
          <a:ln/>
          <a:effectLst>
            <a:outerShdw blurRad="194002" dist="266518" dir="2520000" algn="bl" rotWithShape="0">
              <a:srgbClr val="FFFFFF">
                <a:alpha val="46000"/>
              </a:srgbClr>
            </a:outerShdw>
          </a:effectLst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7252" dirty="0">
                <a:solidFill>
                  <a:srgbClr val="130C05">
                    <a:alpha val="10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ДЕНЬ </a:t>
            </a:r>
            <a:endParaRPr lang="en-US" sz="17252" dirty="0"/>
          </a:p>
        </p:txBody>
      </p:sp>
      <p:sp>
        <p:nvSpPr>
          <p:cNvPr id="22" name="Text 12"/>
          <p:cNvSpPr/>
          <p:nvPr/>
        </p:nvSpPr>
        <p:spPr>
          <a:xfrm>
            <a:off x="19496937" y="10871200"/>
            <a:ext cx="4377814" cy="2523067"/>
          </a:xfrm>
          <a:prstGeom prst="rect">
            <a:avLst/>
          </a:prstGeom>
          <a:noFill/>
          <a:ln/>
          <a:effectLst>
            <a:outerShdw blurRad="130810" dist="323788" dir="2520000" algn="bl" rotWithShape="0">
              <a:srgbClr val="160A1D">
                <a:alpha val="27000"/>
              </a:srgbClr>
            </a:outerShdw>
          </a:effectLst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800" dirty="0">
                <a:solidFill>
                  <a:srgbClr val="FFFFFF">
                    <a:alpha val="100000"/>
                  </a:srgbClr>
                </a:solidFill>
                <a:latin typeface="Montserrat ExtraLight" pitchFamily="34" charset="0"/>
                <a:ea typeface="Montserrat ExtraLight" pitchFamily="34" charset="-122"/>
                <a:cs typeface="Montserrat ExtraLight" pitchFamily="34" charset="-120"/>
              </a:rPr>
              <a:t>2026</a:t>
            </a:r>
            <a:endParaRPr lang="en-US" sz="12800" dirty="0"/>
          </a:p>
        </p:txBody>
      </p:sp>
      <p:sp>
        <p:nvSpPr>
          <p:cNvPr id="23" name="Text 13"/>
          <p:cNvSpPr/>
          <p:nvPr/>
        </p:nvSpPr>
        <p:spPr>
          <a:xfrm>
            <a:off x="4724991" y="3235470"/>
            <a:ext cx="15235644" cy="3397339"/>
          </a:xfrm>
          <a:prstGeom prst="rect">
            <a:avLst/>
          </a:prstGeom>
          <a:noFill/>
          <a:ln/>
          <a:effectLst>
            <a:outerShdw blurRad="194002" dist="266518" dir="2520000" algn="bl" rotWithShape="0">
              <a:srgbClr val="FFFFFF">
                <a:alpha val="46000"/>
              </a:srgbClr>
            </a:outerShdw>
          </a:effectLst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7252" dirty="0">
                <a:solidFill>
                  <a:srgbClr val="130C05">
                    <a:alpha val="10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СТРОИТЕЛЯ</a:t>
            </a:r>
            <a:endParaRPr lang="en-US" sz="17252" dirty="0"/>
          </a:p>
        </p:txBody>
      </p:sp>
      <p:sp>
        <p:nvSpPr>
          <p:cNvPr id="24" name="Text 14"/>
          <p:cNvSpPr/>
          <p:nvPr/>
        </p:nvSpPr>
        <p:spPr>
          <a:xfrm>
            <a:off x="2667333" y="11925300"/>
            <a:ext cx="16325774" cy="842433"/>
          </a:xfrm>
          <a:prstGeom prst="rect">
            <a:avLst/>
          </a:prstGeom>
          <a:noFill/>
          <a:ln/>
          <a:effectLst>
            <a:outerShdw blurRad="130810" dist="323788" dir="2520000" algn="bl" rotWithShape="0">
              <a:srgbClr val="160A1D">
                <a:alpha val="27000"/>
              </a:srgbClr>
            </a:outerShdw>
          </a:effectLst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300" dirty="0">
                <a:solidFill>
                  <a:srgbClr val="000000">
                    <a:alpha val="100000"/>
                  </a:srgbClr>
                </a:solidFill>
                <a:latin typeface="Montserrat Italic" pitchFamily="34" charset="0"/>
                <a:ea typeface="Montserrat Italic" pitchFamily="34" charset="-122"/>
                <a:cs typeface="Montserrat Italic" pitchFamily="34" charset="-120"/>
              </a:rPr>
              <a:t>СТРОИМ ОТНОШЕНИЯ: КАПСУЛЫ КО ДНЮ СТРОИТЕЛЯ</a:t>
            </a:r>
            <a:endParaRPr lang="en-US" sz="4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4" name="Image 2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80406" y="7622518"/>
            <a:ext cx="5551064" cy="5589129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570" y="1282273"/>
            <a:ext cx="5551719" cy="5589129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6154168" y="3770721"/>
            <a:ext cx="4157225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ЛАНЧ-БОКС FRESH</a:t>
            </a:r>
            <a:endParaRPr lang="en-US" sz="3090" dirty="0"/>
          </a:p>
        </p:txBody>
      </p:sp>
      <p:sp>
        <p:nvSpPr>
          <p:cNvPr id="7" name="Text 1"/>
          <p:cNvSpPr/>
          <p:nvPr/>
        </p:nvSpPr>
        <p:spPr>
          <a:xfrm>
            <a:off x="6151474" y="9754757"/>
            <a:ext cx="5528996" cy="10688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3090" dirty="0">
                <a:effectLst/>
                <a:latin typeface="Montserrat SemiBold" panose="00000700000000000000" pitchFamily="2" charset="-52"/>
              </a:rPr>
              <a:t>Плед COLOR, 130х150 см, </a:t>
            </a:r>
            <a:br>
              <a:rPr lang="ru-RU" sz="3090" dirty="0">
                <a:effectLst/>
                <a:latin typeface="Montserrat SemiBold" panose="00000700000000000000" pitchFamily="2" charset="-52"/>
              </a:rPr>
            </a:br>
            <a:r>
              <a:rPr lang="ru-RU" sz="3090" dirty="0">
                <a:effectLst/>
                <a:latin typeface="Montserrat SemiBold" panose="00000700000000000000" pitchFamily="2" charset="-52"/>
              </a:rPr>
              <a:t>флис 200 </a:t>
            </a:r>
            <a:r>
              <a:rPr lang="ru-RU" sz="3090" dirty="0" err="1">
                <a:effectLst/>
                <a:latin typeface="Montserrat SemiBold" panose="00000700000000000000" pitchFamily="2" charset="-52"/>
              </a:rPr>
              <a:t>гр</a:t>
            </a:r>
            <a:r>
              <a:rPr lang="ru-RU" sz="3090" dirty="0">
                <a:effectLst/>
                <a:latin typeface="Montserrat SemiBold" panose="00000700000000000000" pitchFamily="2" charset="-52"/>
              </a:rPr>
              <a:t>/м2</a:t>
            </a:r>
            <a:endParaRPr lang="en-US" sz="3090" dirty="0">
              <a:latin typeface="Montserrat SemiBold" panose="00000700000000000000" pitchFamily="2" charset="-52"/>
            </a:endParaRPr>
          </a:p>
        </p:txBody>
      </p:sp>
      <p:sp>
        <p:nvSpPr>
          <p:cNvPr id="8" name="Text 2"/>
          <p:cNvSpPr/>
          <p:nvPr/>
        </p:nvSpPr>
        <p:spPr>
          <a:xfrm>
            <a:off x="6178779" y="4344677"/>
            <a:ext cx="1705819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6" tooltip="Open https://happygifts.ru/catalog/posuda/lanch_boksy/lanchboks_fresh_articul_29701/color_zelenoe_yabloko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29701/15</a:t>
            </a:r>
            <a:endParaRPr lang="en-US" sz="3090" dirty="0"/>
          </a:p>
        </p:txBody>
      </p:sp>
      <p:sp>
        <p:nvSpPr>
          <p:cNvPr id="9" name="Text 3"/>
          <p:cNvSpPr/>
          <p:nvPr/>
        </p:nvSpPr>
        <p:spPr>
          <a:xfrm>
            <a:off x="6151474" y="10823579"/>
            <a:ext cx="1883641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3090" dirty="0">
                <a:effectLst/>
                <a:latin typeface="Montserrat Light" panose="00000400000000000000" pitchFamily="2" charset="-52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20300/15</a:t>
            </a:r>
            <a:endParaRPr lang="en-US" sz="3090" dirty="0">
              <a:latin typeface="Montserrat Light" panose="00000400000000000000" pitchFamily="2" charset="-52"/>
            </a:endParaRPr>
          </a:p>
        </p:txBody>
      </p:sp>
      <p:pic>
        <p:nvPicPr>
          <p:cNvPr id="10" name="Image 4" descr=" 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35498" y="955018"/>
            <a:ext cx="5348493" cy="6274929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18099762" y="3581400"/>
            <a:ext cx="3420533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КРУЖКА "KATE"</a:t>
            </a:r>
            <a:endParaRPr lang="en-US" sz="3090" dirty="0"/>
          </a:p>
        </p:txBody>
      </p:sp>
      <p:sp>
        <p:nvSpPr>
          <p:cNvPr id="12" name="Text 5"/>
          <p:cNvSpPr/>
          <p:nvPr/>
        </p:nvSpPr>
        <p:spPr>
          <a:xfrm>
            <a:off x="18099762" y="4292600"/>
            <a:ext cx="994530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9" tooltip="Open https://happygifts.ru/catalog/posuda/kruzhki/kruzhka_kate_articul_5801/color_serebrist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5801</a:t>
            </a:r>
            <a:endParaRPr lang="en-US" sz="3090" dirty="0"/>
          </a:p>
        </p:txBody>
      </p:sp>
      <p:pic>
        <p:nvPicPr>
          <p:cNvPr id="13" name="Image 5" descr=" 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095008" y="2185677"/>
            <a:ext cx="1092337" cy="1079500"/>
          </a:xfrm>
          <a:prstGeom prst="rect">
            <a:avLst/>
          </a:prstGeom>
        </p:spPr>
      </p:pic>
      <p:pic>
        <p:nvPicPr>
          <p:cNvPr id="14" name="Image 6" descr=" 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378240" y="7496795"/>
            <a:ext cx="5780347" cy="5792329"/>
          </a:xfrm>
          <a:prstGeom prst="rect">
            <a:avLst/>
          </a:prstGeom>
        </p:spPr>
      </p:pic>
      <p:sp>
        <p:nvSpPr>
          <p:cNvPr id="15" name="Text 6"/>
          <p:cNvSpPr/>
          <p:nvPr/>
        </p:nvSpPr>
        <p:spPr>
          <a:xfrm>
            <a:off x="17960045" y="9551677"/>
            <a:ext cx="4208031" cy="1578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БРЕЛОК DARK JET;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2,8 X 6,2 X 0,6 СМ;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МЕТАЛЛ</a:t>
            </a:r>
            <a:endParaRPr lang="en-US" sz="3090" dirty="0"/>
          </a:p>
        </p:txBody>
      </p:sp>
      <p:sp>
        <p:nvSpPr>
          <p:cNvPr id="16" name="Text 7"/>
          <p:cNvSpPr/>
          <p:nvPr/>
        </p:nvSpPr>
        <p:spPr>
          <a:xfrm>
            <a:off x="17960045" y="11277600"/>
            <a:ext cx="1693117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2" tooltip="Open https://happygifts.ru/catalog/promo_suveniry/breloki/metallicheskie/brelok_dark_jet_2_8_x_6_2_x_0_6_sm_zelenyy_metall_lazernaya_gravirovka_articul_50132/color_zelen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50132/15</a:t>
            </a:r>
            <a:endParaRPr lang="en-US" sz="3090" dirty="0"/>
          </a:p>
        </p:txBody>
      </p:sp>
      <p:pic>
        <p:nvPicPr>
          <p:cNvPr id="17" name="Image 7" descr=" 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960045" y="8497577"/>
            <a:ext cx="863708" cy="863600"/>
          </a:xfrm>
          <a:prstGeom prst="rect">
            <a:avLst/>
          </a:prstGeom>
        </p:spPr>
      </p:pic>
      <p:pic>
        <p:nvPicPr>
          <p:cNvPr id="18" name="Image 8" descr=" 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823753" y="8497577"/>
            <a:ext cx="863708" cy="863600"/>
          </a:xfrm>
          <a:prstGeom prst="rect">
            <a:avLst/>
          </a:prstGeom>
        </p:spPr>
      </p:pic>
      <p:pic>
        <p:nvPicPr>
          <p:cNvPr id="19" name="Image 9" descr=" 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687461" y="8497577"/>
            <a:ext cx="838305" cy="863600"/>
          </a:xfrm>
          <a:prstGeom prst="rect">
            <a:avLst/>
          </a:prstGeom>
        </p:spPr>
      </p:pic>
      <p:pic>
        <p:nvPicPr>
          <p:cNvPr id="20" name="Image 10" descr=" 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525765" y="8497577"/>
            <a:ext cx="838305" cy="863600"/>
          </a:xfrm>
          <a:prstGeom prst="rect">
            <a:avLst/>
          </a:prstGeom>
        </p:spPr>
      </p:pic>
      <p:pic>
        <p:nvPicPr>
          <p:cNvPr id="21" name="Image 11" descr=" 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364070" y="8497577"/>
            <a:ext cx="851006" cy="863600"/>
          </a:xfrm>
          <a:prstGeom prst="rect">
            <a:avLst/>
          </a:prstGeom>
        </p:spPr>
      </p:pic>
      <p:pic>
        <p:nvPicPr>
          <p:cNvPr id="22" name="Image 12" descr=" 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227778" y="8497577"/>
            <a:ext cx="863708" cy="863600"/>
          </a:xfrm>
          <a:prstGeom prst="rect">
            <a:avLst/>
          </a:prstGeom>
        </p:spPr>
      </p:pic>
      <p:pic>
        <p:nvPicPr>
          <p:cNvPr id="23" name="Image 13" descr=" 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26360" y="2376177"/>
            <a:ext cx="1092337" cy="889000"/>
          </a:xfrm>
          <a:prstGeom prst="rect">
            <a:avLst/>
          </a:prstGeom>
        </p:spPr>
      </p:pic>
      <p:pic>
        <p:nvPicPr>
          <p:cNvPr id="24" name="Image 14" descr=" 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93294" y="2376177"/>
            <a:ext cx="1016127" cy="889000"/>
          </a:xfrm>
          <a:prstGeom prst="rect">
            <a:avLst/>
          </a:prstGeom>
        </p:spPr>
      </p:pic>
      <p:pic>
        <p:nvPicPr>
          <p:cNvPr id="25" name="Image 15" descr=" 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109421" y="2376177"/>
            <a:ext cx="1041530" cy="889000"/>
          </a:xfrm>
          <a:prstGeom prst="rect">
            <a:avLst/>
          </a:prstGeom>
        </p:spPr>
      </p:pic>
      <p:pic>
        <p:nvPicPr>
          <p:cNvPr id="26" name="Image 16" descr=" 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150951" y="2376177"/>
            <a:ext cx="1054232" cy="889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B39778EC-D6AF-45CF-900F-498BBFB468B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231471" y="8184089"/>
            <a:ext cx="5015649" cy="126620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-12700"/>
            <a:ext cx="24387048" cy="9258300"/>
          </a:xfrm>
          <a:prstGeom prst="rect">
            <a:avLst/>
          </a:prstGeom>
          <a:noFill/>
          <a:ln/>
        </p:spPr>
      </p:sp>
      <p:pic>
        <p:nvPicPr>
          <p:cNvPr id="3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285435" cy="9232900"/>
          </a:xfrm>
          <a:prstGeom prst="rect">
            <a:avLst/>
          </a:prstGeom>
        </p:spPr>
      </p:pic>
      <p:pic>
        <p:nvPicPr>
          <p:cNvPr id="4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1146" y="0"/>
            <a:ext cx="12815902" cy="9232900"/>
          </a:xfrm>
          <a:prstGeom prst="rect">
            <a:avLst/>
          </a:prstGeom>
        </p:spPr>
      </p:pic>
      <p:pic>
        <p:nvPicPr>
          <p:cNvPr id="5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45550"/>
            <a:ext cx="24387048" cy="487045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1016127" y="9537700"/>
            <a:ext cx="7294945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СЛУЖБА БЕЗОПАСНОСТИ</a:t>
            </a:r>
            <a:endParaRPr lang="en-US" sz="4000" dirty="0"/>
          </a:p>
        </p:txBody>
      </p:sp>
      <p:sp>
        <p:nvSpPr>
          <p:cNvPr id="7" name="Text 2"/>
          <p:cNvSpPr/>
          <p:nvPr/>
        </p:nvSpPr>
        <p:spPr>
          <a:xfrm>
            <a:off x="1016127" y="10947400"/>
            <a:ext cx="23176976" cy="69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ДЛЯ КОГО: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инженер по охране труда и тех. безопасности, специалист по пожарной безопасности</a:t>
            </a:r>
            <a:endParaRPr lang="en-US" sz="3519" dirty="0"/>
          </a:p>
        </p:txBody>
      </p:sp>
      <p:sp>
        <p:nvSpPr>
          <p:cNvPr id="8" name="Text 3"/>
          <p:cNvSpPr/>
          <p:nvPr/>
        </p:nvSpPr>
        <p:spPr>
          <a:xfrm>
            <a:off x="1016127" y="12005146"/>
            <a:ext cx="20484239" cy="1241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ПОТРЕБНОСТЬ: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 высокой видимости на объекте, готовности к нештатным ситуациям </a:t>
            </a:r>
            <a:endParaRPr lang="en-US" sz="3519" dirty="0"/>
          </a:p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и подтверждении авторитета при проверках</a:t>
            </a:r>
            <a:endParaRPr lang="en-US" sz="3519" dirty="0"/>
          </a:p>
        </p:txBody>
      </p:sp>
      <p:sp>
        <p:nvSpPr>
          <p:cNvPr id="9" name="Shape 4"/>
          <p:cNvSpPr/>
          <p:nvPr/>
        </p:nvSpPr>
        <p:spPr>
          <a:xfrm rot="5400000">
            <a:off x="980743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 rot="5400000">
            <a:off x="13120740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1" name="Shape 6"/>
          <p:cNvSpPr/>
          <p:nvPr/>
        </p:nvSpPr>
        <p:spPr>
          <a:xfrm rot="5400000">
            <a:off x="22367496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12" name="Image 3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31541" y="10337800"/>
            <a:ext cx="165121" cy="165100"/>
          </a:xfrm>
          <a:prstGeom prst="rect">
            <a:avLst/>
          </a:prstGeom>
        </p:spPr>
      </p:pic>
      <p:pic>
        <p:nvPicPr>
          <p:cNvPr id="13" name="Image 4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06" y="10409014"/>
            <a:ext cx="21808626" cy="35371"/>
          </a:xfrm>
          <a:prstGeom prst="rect">
            <a:avLst/>
          </a:prstGeom>
        </p:spPr>
      </p:pic>
      <p:pic>
        <p:nvPicPr>
          <p:cNvPr id="14" name="Image 5" descr=" 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571146" y="1384300"/>
            <a:ext cx="12815902" cy="6464300"/>
          </a:xfrm>
          <a:prstGeom prst="rect">
            <a:avLst/>
          </a:prstGeom>
        </p:spPr>
      </p:pic>
      <p:pic>
        <p:nvPicPr>
          <p:cNvPr id="15" name="Image 6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616102" y="1295400"/>
            <a:ext cx="165121" cy="165100"/>
          </a:xfrm>
          <a:prstGeom prst="rect">
            <a:avLst/>
          </a:prstGeom>
        </p:spPr>
      </p:pic>
      <p:pic>
        <p:nvPicPr>
          <p:cNvPr id="16" name="Image 7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586348" y="1295400"/>
            <a:ext cx="165121" cy="165100"/>
          </a:xfrm>
          <a:prstGeom prst="rect">
            <a:avLst/>
          </a:prstGeom>
        </p:spPr>
      </p:pic>
      <p:sp>
        <p:nvSpPr>
          <p:cNvPr id="17" name="Shape 7"/>
          <p:cNvSpPr/>
          <p:nvPr/>
        </p:nvSpPr>
        <p:spPr>
          <a:xfrm rot="5400000">
            <a:off x="0" y="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18" name="Image 8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71146" y="1366614"/>
            <a:ext cx="12815902" cy="35371"/>
          </a:xfrm>
          <a:prstGeom prst="rect">
            <a:avLst/>
          </a:prstGeom>
        </p:spPr>
      </p:pic>
      <p:sp>
        <p:nvSpPr>
          <p:cNvPr id="19" name="Shape 8"/>
          <p:cNvSpPr/>
          <p:nvPr/>
        </p:nvSpPr>
        <p:spPr>
          <a:xfrm rot="5400000">
            <a:off x="15292711" y="77597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20" name="Image 9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865283" y="7759700"/>
            <a:ext cx="165121" cy="165100"/>
          </a:xfrm>
          <a:prstGeom prst="rect">
            <a:avLst/>
          </a:prstGeom>
        </p:spPr>
      </p:pic>
      <p:sp>
        <p:nvSpPr>
          <p:cNvPr id="21" name="Shape 9"/>
          <p:cNvSpPr/>
          <p:nvPr/>
        </p:nvSpPr>
        <p:spPr>
          <a:xfrm rot="5400000">
            <a:off x="0" y="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22" name="Image 10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71146" y="7830914"/>
            <a:ext cx="12815902" cy="3537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892" y="1333500"/>
            <a:ext cx="3365921" cy="5029200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079" y="7724118"/>
            <a:ext cx="5551719" cy="5589129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84491" y="1221718"/>
            <a:ext cx="5551719" cy="5589129"/>
          </a:xfrm>
          <a:prstGeom prst="rect">
            <a:avLst/>
          </a:prstGeom>
        </p:spPr>
      </p:pic>
      <p:pic>
        <p:nvPicPr>
          <p:cNvPr id="6" name="Image 4" descr=" 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079" y="1221718"/>
            <a:ext cx="5551719" cy="5589129"/>
          </a:xfrm>
          <a:prstGeom prst="rect">
            <a:avLst/>
          </a:prstGeom>
        </p:spPr>
      </p:pic>
      <p:pic>
        <p:nvPicPr>
          <p:cNvPr id="7" name="Image 5" descr=" 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87717" y="7139918"/>
            <a:ext cx="5348493" cy="6274929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6147568" y="3848100"/>
            <a:ext cx="4436660" cy="1096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СТАКАН СКЛАДНОЙ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BUTTON, 350 МЛ</a:t>
            </a:r>
            <a:endParaRPr lang="en-US" sz="3090" dirty="0"/>
          </a:p>
        </p:txBody>
      </p:sp>
      <p:sp>
        <p:nvSpPr>
          <p:cNvPr id="9" name="Text 1"/>
          <p:cNvSpPr/>
          <p:nvPr/>
        </p:nvSpPr>
        <p:spPr>
          <a:xfrm>
            <a:off x="6147568" y="9525000"/>
            <a:ext cx="4817708" cy="1578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СУМКА НА ПОЯС SIN,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ЧЕРНЫЙ, 37Х13Х8 СМ,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100% ПОЛИЭСТЕР</a:t>
            </a:r>
            <a:endParaRPr lang="en-US" sz="3090" dirty="0"/>
          </a:p>
        </p:txBody>
      </p:sp>
      <p:sp>
        <p:nvSpPr>
          <p:cNvPr id="10" name="Text 2"/>
          <p:cNvSpPr/>
          <p:nvPr/>
        </p:nvSpPr>
        <p:spPr>
          <a:xfrm>
            <a:off x="17539341" y="3050518"/>
            <a:ext cx="5296689" cy="1578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3090" dirty="0">
                <a:effectLst/>
                <a:latin typeface="Montserrat SemiBold" panose="00000700000000000000" pitchFamily="2" charset="-52"/>
              </a:rPr>
              <a:t>БЕЙСБОЛКА </a:t>
            </a:r>
            <a:br>
              <a:rPr lang="ru-RU" sz="3090" dirty="0">
                <a:effectLst/>
                <a:latin typeface="Montserrat SemiBold" panose="00000700000000000000" pitchFamily="2" charset="-52"/>
              </a:rPr>
            </a:br>
            <a:r>
              <a:rPr lang="ru-RU" sz="3090" dirty="0">
                <a:effectLst/>
                <a:latin typeface="Montserrat SemiBold" panose="00000700000000000000" pitchFamily="2" charset="-52"/>
              </a:rPr>
              <a:t>COVER SANDWICH 370, </a:t>
            </a:r>
            <a:br>
              <a:rPr lang="ru-RU" sz="3090" dirty="0">
                <a:effectLst/>
                <a:latin typeface="Montserrat SemiBold" panose="00000700000000000000" pitchFamily="2" charset="-52"/>
              </a:rPr>
            </a:br>
            <a:r>
              <a:rPr lang="ru-RU" sz="3090" dirty="0">
                <a:effectLst/>
                <a:latin typeface="Montserrat SemiBold" panose="00000700000000000000" pitchFamily="2" charset="-52"/>
              </a:rPr>
              <a:t>5 КЛИНЬЕВ, </a:t>
            </a:r>
            <a:br>
              <a:rPr lang="ru-RU" sz="3090" dirty="0">
                <a:effectLst/>
                <a:latin typeface="Montserrat SemiBold" panose="00000700000000000000" pitchFamily="2" charset="-52"/>
              </a:rPr>
            </a:br>
            <a:r>
              <a:rPr lang="ru-RU" sz="3090" dirty="0">
                <a:effectLst/>
                <a:latin typeface="Montserrat SemiBold" panose="00000700000000000000" pitchFamily="2" charset="-52"/>
              </a:rPr>
              <a:t>МЕТАЛ. ЗАСТЕЖКА</a:t>
            </a:r>
            <a:endParaRPr lang="en-US" sz="3090" dirty="0">
              <a:latin typeface="Montserrat SemiBold" panose="00000700000000000000" pitchFamily="2" charset="-52"/>
            </a:endParaRPr>
          </a:p>
        </p:txBody>
      </p:sp>
      <p:sp>
        <p:nvSpPr>
          <p:cNvPr id="11" name="Text 3"/>
          <p:cNvSpPr/>
          <p:nvPr/>
        </p:nvSpPr>
        <p:spPr>
          <a:xfrm>
            <a:off x="17578997" y="9626600"/>
            <a:ext cx="5478190" cy="1578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ВЕТРОВКА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ВОДООТТАЛКИВАЮЩАЯ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УНИСЕКС SURF</a:t>
            </a:r>
            <a:endParaRPr lang="en-US" sz="3090" dirty="0"/>
          </a:p>
        </p:txBody>
      </p:sp>
      <p:sp>
        <p:nvSpPr>
          <p:cNvPr id="12" name="Text 4"/>
          <p:cNvSpPr/>
          <p:nvPr/>
        </p:nvSpPr>
        <p:spPr>
          <a:xfrm>
            <a:off x="6147568" y="5118100"/>
            <a:ext cx="1743923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9" tooltip="Open https://happygifts.ru/catalog/posuda/bokaly/stakan_skladnoy_disk_articul_33103/color_chern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33103/35</a:t>
            </a:r>
            <a:endParaRPr lang="en-US" sz="3090" dirty="0"/>
          </a:p>
        </p:txBody>
      </p:sp>
      <p:sp>
        <p:nvSpPr>
          <p:cNvPr id="13" name="Text 5"/>
          <p:cNvSpPr/>
          <p:nvPr/>
        </p:nvSpPr>
        <p:spPr>
          <a:xfrm>
            <a:off x="6147568" y="11417300"/>
            <a:ext cx="1947149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0" tooltip="Open https://happygifts.ru/catalog/sumki/sumki_sportivnyedorozhnye/sumka_na_poyas_siri_chernyy_37kh25kh14_sm_100_poliester__articul_971401/color_chern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971401/35</a:t>
            </a:r>
            <a:endParaRPr lang="en-US" sz="3090" dirty="0"/>
          </a:p>
        </p:txBody>
      </p:sp>
      <p:sp>
        <p:nvSpPr>
          <p:cNvPr id="14" name="Text 6"/>
          <p:cNvSpPr/>
          <p:nvPr/>
        </p:nvSpPr>
        <p:spPr>
          <a:xfrm>
            <a:off x="17591699" y="5118100"/>
            <a:ext cx="2810857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1" tooltip="Open https://happygifts.ru/catalog/promo_odezhda/beysbolki/merchtex_4341/beysbolka_cover_sandwich_370_articul_50508/color_glubokiy_siniy,_bel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50508/319/102</a:t>
            </a:r>
            <a:endParaRPr lang="en-US" sz="3090" dirty="0"/>
          </a:p>
        </p:txBody>
      </p:sp>
      <p:sp>
        <p:nvSpPr>
          <p:cNvPr id="15" name="Text 7"/>
          <p:cNvSpPr/>
          <p:nvPr/>
        </p:nvSpPr>
        <p:spPr>
          <a:xfrm>
            <a:off x="17578997" y="11417300"/>
            <a:ext cx="2251987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2" tooltip="Open https://happygifts.ru/catalog/promo_odezhda/vetrovki_kurtki_zhilety/muzhskie_1108/sol_s_1111/vetrovka_vodoottalkivayushchaya_uniseks_surf_articul_732000/color_temno-sini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732000.318</a:t>
            </a:r>
            <a:endParaRPr lang="en-US" sz="3090" dirty="0"/>
          </a:p>
        </p:txBody>
      </p:sp>
      <p:pic>
        <p:nvPicPr>
          <p:cNvPr id="16" name="Image 6" descr=" 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553594" y="8001000"/>
            <a:ext cx="4382048" cy="1308100"/>
          </a:xfrm>
          <a:prstGeom prst="rect">
            <a:avLst/>
          </a:prstGeom>
        </p:spPr>
      </p:pic>
      <p:sp>
        <p:nvSpPr>
          <p:cNvPr id="17" name="Shape 8"/>
          <p:cNvSpPr/>
          <p:nvPr/>
        </p:nvSpPr>
        <p:spPr>
          <a:xfrm>
            <a:off x="17553594" y="8622308"/>
            <a:ext cx="584273" cy="95586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18" name="Image 7" descr=" 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773832" y="8759490"/>
            <a:ext cx="572587" cy="538621"/>
          </a:xfrm>
          <a:prstGeom prst="rect">
            <a:avLst/>
          </a:prstGeom>
        </p:spPr>
      </p:pic>
      <p:pic>
        <p:nvPicPr>
          <p:cNvPr id="19" name="Image 8" descr=" 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47568" y="8432800"/>
            <a:ext cx="1143143" cy="876300"/>
          </a:xfrm>
          <a:prstGeom prst="rect">
            <a:avLst/>
          </a:prstGeom>
        </p:spPr>
      </p:pic>
      <p:sp>
        <p:nvSpPr>
          <p:cNvPr id="20" name="Shape 9"/>
          <p:cNvSpPr/>
          <p:nvPr/>
        </p:nvSpPr>
        <p:spPr>
          <a:xfrm>
            <a:off x="17363070" y="2463800"/>
            <a:ext cx="736692" cy="1778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9B111C30-14B6-469F-B364-167E6AC6FE0F}"/>
              </a:ext>
            </a:extLst>
          </p:cNvPr>
          <p:cNvGrpSpPr/>
          <p:nvPr/>
        </p:nvGrpSpPr>
        <p:grpSpPr>
          <a:xfrm>
            <a:off x="17525088" y="1592563"/>
            <a:ext cx="3238905" cy="1206500"/>
            <a:chOff x="17553594" y="1854200"/>
            <a:chExt cx="3238905" cy="1206500"/>
          </a:xfrm>
        </p:grpSpPr>
        <p:pic>
          <p:nvPicPr>
            <p:cNvPr id="21" name="Image 9" descr=" 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7553594" y="1854200"/>
              <a:ext cx="3238905" cy="583791"/>
            </a:xfrm>
            <a:prstGeom prst="rect">
              <a:avLst/>
            </a:prstGeom>
          </p:spPr>
        </p:pic>
        <p:pic>
          <p:nvPicPr>
            <p:cNvPr id="22" name="Image 10" descr=" 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7553594" y="2437991"/>
              <a:ext cx="3238905" cy="622709"/>
            </a:xfrm>
            <a:prstGeom prst="rect">
              <a:avLst/>
            </a:prstGeom>
          </p:spPr>
        </p:pic>
        <p:pic>
          <p:nvPicPr>
            <p:cNvPr id="23" name="Image 11" descr=" 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9173046" y="2437991"/>
              <a:ext cx="1541595" cy="622709"/>
            </a:xfrm>
            <a:prstGeom prst="rect">
              <a:avLst/>
            </a:prstGeom>
          </p:spPr>
        </p:pic>
      </p:grpSp>
      <p:pic>
        <p:nvPicPr>
          <p:cNvPr id="24" name="Image 12" descr=" 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147568" y="2349500"/>
            <a:ext cx="698587" cy="1054100"/>
          </a:xfrm>
          <a:prstGeom prst="rect">
            <a:avLst/>
          </a:prstGeom>
        </p:spPr>
      </p:pic>
      <p:pic>
        <p:nvPicPr>
          <p:cNvPr id="25" name="Image 13" descr=" 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46156" y="2349500"/>
            <a:ext cx="647781" cy="1054100"/>
          </a:xfrm>
          <a:prstGeom prst="rect">
            <a:avLst/>
          </a:prstGeom>
        </p:spPr>
      </p:pic>
      <p:pic>
        <p:nvPicPr>
          <p:cNvPr id="26" name="Image 14" descr=" 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493937" y="2349500"/>
            <a:ext cx="647781" cy="1054100"/>
          </a:xfrm>
          <a:prstGeom prst="rect">
            <a:avLst/>
          </a:prstGeom>
        </p:spPr>
      </p:pic>
      <p:pic>
        <p:nvPicPr>
          <p:cNvPr id="27" name="Image 15" descr=" 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141718" y="2349500"/>
            <a:ext cx="596975" cy="10541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91948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 rot="10800000">
            <a:off x="0" y="0"/>
            <a:ext cx="24387048" cy="9258300"/>
          </a:xfrm>
          <a:prstGeom prst="rect">
            <a:avLst/>
          </a:prstGeom>
          <a:noFill/>
          <a:ln/>
        </p:spPr>
      </p:sp>
      <p:pic>
        <p:nvPicPr>
          <p:cNvPr id="4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815902" cy="9220200"/>
          </a:xfrm>
          <a:prstGeom prst="rect">
            <a:avLst/>
          </a:prstGeom>
        </p:spPr>
      </p:pic>
      <p:pic>
        <p:nvPicPr>
          <p:cNvPr id="5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45550"/>
            <a:ext cx="24387048" cy="487045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1016127" y="9537700"/>
            <a:ext cx="6697970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ТОЧНЫЕ КООРДИНАТЫ</a:t>
            </a:r>
            <a:endParaRPr lang="en-US" sz="4000" dirty="0"/>
          </a:p>
        </p:txBody>
      </p:sp>
      <p:sp>
        <p:nvSpPr>
          <p:cNvPr id="7" name="Text 2"/>
          <p:cNvSpPr/>
          <p:nvPr/>
        </p:nvSpPr>
        <p:spPr>
          <a:xfrm>
            <a:off x="1016127" y="10947400"/>
            <a:ext cx="16902392" cy="69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ДЛЯ КОГО: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геодезист, топограф, инженер по инженерным изысканиям</a:t>
            </a:r>
            <a:endParaRPr lang="en-US" sz="3519" dirty="0"/>
          </a:p>
        </p:txBody>
      </p:sp>
      <p:sp>
        <p:nvSpPr>
          <p:cNvPr id="8" name="Text 3"/>
          <p:cNvSpPr/>
          <p:nvPr/>
        </p:nvSpPr>
        <p:spPr>
          <a:xfrm>
            <a:off x="1016127" y="12005146"/>
            <a:ext cx="19950773" cy="1241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ПОТРЕБНОСТЬ: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защита от солнца, дождя и насекомых; сохранность дорогостоящей </a:t>
            </a:r>
            <a:endParaRPr lang="en-US" sz="3519" dirty="0"/>
          </a:p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измерительной техники; комфорт при длительной работе на открытом воздухе</a:t>
            </a:r>
            <a:endParaRPr lang="en-US" sz="3519" dirty="0"/>
          </a:p>
        </p:txBody>
      </p:sp>
      <p:sp>
        <p:nvSpPr>
          <p:cNvPr id="9" name="Shape 4"/>
          <p:cNvSpPr/>
          <p:nvPr/>
        </p:nvSpPr>
        <p:spPr>
          <a:xfrm rot="5400000">
            <a:off x="980743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 rot="5400000">
            <a:off x="13120740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1" name="Shape 6"/>
          <p:cNvSpPr/>
          <p:nvPr/>
        </p:nvSpPr>
        <p:spPr>
          <a:xfrm rot="5400000">
            <a:off x="22367496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12" name="Image 3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31541" y="10337800"/>
            <a:ext cx="165121" cy="165100"/>
          </a:xfrm>
          <a:prstGeom prst="rect">
            <a:avLst/>
          </a:prstGeom>
        </p:spPr>
      </p:pic>
      <p:pic>
        <p:nvPicPr>
          <p:cNvPr id="13" name="Image 4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06" y="10409014"/>
            <a:ext cx="21808626" cy="35371"/>
          </a:xfrm>
          <a:prstGeom prst="rect">
            <a:avLst/>
          </a:prstGeom>
        </p:spPr>
      </p:pic>
      <p:pic>
        <p:nvPicPr>
          <p:cNvPr id="14" name="Image 5" descr=" 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752600"/>
            <a:ext cx="12790499" cy="5702300"/>
          </a:xfrm>
          <a:prstGeom prst="rect">
            <a:avLst/>
          </a:prstGeom>
        </p:spPr>
      </p:pic>
      <p:pic>
        <p:nvPicPr>
          <p:cNvPr id="15" name="Image 6" descr=" 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403" y="7391400"/>
            <a:ext cx="12790499" cy="444500"/>
          </a:xfrm>
          <a:prstGeom prst="rect">
            <a:avLst/>
          </a:prstGeom>
        </p:spPr>
      </p:pic>
      <p:pic>
        <p:nvPicPr>
          <p:cNvPr id="16" name="Image 7" descr=" 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403" y="1371600"/>
            <a:ext cx="12790499" cy="482600"/>
          </a:xfrm>
          <a:prstGeom prst="rect">
            <a:avLst/>
          </a:prstGeom>
        </p:spPr>
      </p:pic>
      <p:pic>
        <p:nvPicPr>
          <p:cNvPr id="17" name="Image 8" descr=" 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1282700"/>
            <a:ext cx="12815902" cy="165100"/>
          </a:xfrm>
          <a:prstGeom prst="rect">
            <a:avLst/>
          </a:prstGeom>
        </p:spPr>
      </p:pic>
      <p:pic>
        <p:nvPicPr>
          <p:cNvPr id="18" name="Image 9" descr=" 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7747000"/>
            <a:ext cx="12815902" cy="1651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892" y="1333500"/>
            <a:ext cx="3365921" cy="5029200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079" y="7622530"/>
            <a:ext cx="5551719" cy="5589116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079" y="1221730"/>
            <a:ext cx="5551719" cy="5589116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6148360" y="3731344"/>
            <a:ext cx="5440085" cy="1096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ЗОНТ СКЛАДНОЙ FOLDI,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МЕХАНИЧЕСКИЙ</a:t>
            </a:r>
            <a:endParaRPr lang="en-US" sz="3090" dirty="0"/>
          </a:p>
        </p:txBody>
      </p:sp>
      <p:sp>
        <p:nvSpPr>
          <p:cNvPr id="7" name="Text 1"/>
          <p:cNvSpPr/>
          <p:nvPr/>
        </p:nvSpPr>
        <p:spPr>
          <a:xfrm>
            <a:off x="6147568" y="9664700"/>
            <a:ext cx="5135247" cy="1096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USB-ХАБ BRANCH 4 В 1,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СЕРЫЙ, АЛЮМИНИЙ</a:t>
            </a:r>
            <a:endParaRPr lang="en-US" sz="3090" dirty="0"/>
          </a:p>
        </p:txBody>
      </p:sp>
      <p:pic>
        <p:nvPicPr>
          <p:cNvPr id="8" name="Image 4" descr=" 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7568" y="8178800"/>
            <a:ext cx="1066933" cy="1028700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147568" y="5016500"/>
            <a:ext cx="1667714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8" tooltip="Open https://happygifts.ru/catalog/zonty/zonty_skladnye/zont_skladnoy_foldi_mekhanicheskiy_articul_7430/color_ser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7430/30</a:t>
            </a:r>
            <a:endParaRPr lang="en-US" sz="3090" dirty="0"/>
          </a:p>
        </p:txBody>
      </p:sp>
      <p:sp>
        <p:nvSpPr>
          <p:cNvPr id="10" name="Text 3"/>
          <p:cNvSpPr/>
          <p:nvPr/>
        </p:nvSpPr>
        <p:spPr>
          <a:xfrm>
            <a:off x="6160270" y="11087100"/>
            <a:ext cx="1782028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9" tooltip="Open https://happygifts.ru/catalog/elektronika/aksessuary_electronika/usb_khab_branch_4_v_1_seryy_alyuminiy_articul_19343/color_ser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19343/29</a:t>
            </a:r>
            <a:endParaRPr lang="en-US" sz="3090" dirty="0"/>
          </a:p>
        </p:txBody>
      </p:sp>
      <p:pic>
        <p:nvPicPr>
          <p:cNvPr id="11" name="Image 5" descr=" 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47568" y="1930400"/>
            <a:ext cx="3289711" cy="1485900"/>
          </a:xfrm>
          <a:prstGeom prst="rect">
            <a:avLst/>
          </a:prstGeom>
        </p:spPr>
      </p:pic>
      <p:pic>
        <p:nvPicPr>
          <p:cNvPr id="12" name="Image 6" descr=" 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35267" y="2717800"/>
            <a:ext cx="1702013" cy="698500"/>
          </a:xfrm>
          <a:prstGeom prst="rect">
            <a:avLst/>
          </a:prstGeom>
        </p:spPr>
      </p:pic>
      <p:sp>
        <p:nvSpPr>
          <p:cNvPr id="13" name="Shape 4"/>
          <p:cNvSpPr/>
          <p:nvPr/>
        </p:nvSpPr>
        <p:spPr>
          <a:xfrm>
            <a:off x="6935067" y="2540000"/>
            <a:ext cx="851006" cy="1778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14" name="Image 7" descr=" 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098806" y="1221730"/>
            <a:ext cx="5348493" cy="6274916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17490086" y="3733800"/>
            <a:ext cx="5059038" cy="1096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ФУТБОЛКА ОВЕРСАЙЗ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УНИСЕКС LEGACY 220</a:t>
            </a:r>
            <a:endParaRPr lang="en-US" sz="3090" dirty="0"/>
          </a:p>
        </p:txBody>
      </p:sp>
      <p:sp>
        <p:nvSpPr>
          <p:cNvPr id="16" name="Text 6"/>
          <p:cNvSpPr/>
          <p:nvPr/>
        </p:nvSpPr>
        <p:spPr>
          <a:xfrm>
            <a:off x="17490086" y="4914900"/>
            <a:ext cx="2239285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3" tooltip="Open https://happygifts.ru/catalog/promo_odezhda/futbolki/muzhskie_1078/sol_s_1080/futbolka_oversayz_uniseks_legacy_220_articul_703996/color_bel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703996.102</a:t>
            </a:r>
            <a:endParaRPr lang="en-US" sz="3090" dirty="0"/>
          </a:p>
        </p:txBody>
      </p:sp>
      <p:pic>
        <p:nvPicPr>
          <p:cNvPr id="17" name="Image 8" descr=" 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490086" y="2451100"/>
            <a:ext cx="4597975" cy="952500"/>
          </a:xfrm>
          <a:prstGeom prst="rect">
            <a:avLst/>
          </a:prstGeom>
        </p:spPr>
      </p:pic>
      <p:pic>
        <p:nvPicPr>
          <p:cNvPr id="18" name="Image 9" descr=" 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021127" y="2451100"/>
            <a:ext cx="1066933" cy="952500"/>
          </a:xfrm>
          <a:prstGeom prst="rect">
            <a:avLst/>
          </a:prstGeom>
        </p:spPr>
      </p:pic>
      <p:pic>
        <p:nvPicPr>
          <p:cNvPr id="19" name="Image 10" descr=" 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098806" y="7622530"/>
            <a:ext cx="5551719" cy="5589116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7490086" y="10146010"/>
            <a:ext cx="6341898" cy="1083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РЮКЗАК ВОДОСТОЙКИЙ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"GO", СЕРЫЙ, 41 Х 29 Х15,5 СМ </a:t>
            </a:r>
            <a:endParaRPr lang="en-US" sz="3090" dirty="0"/>
          </a:p>
        </p:txBody>
      </p:sp>
      <p:sp>
        <p:nvSpPr>
          <p:cNvPr id="21" name="Text 8"/>
          <p:cNvSpPr/>
          <p:nvPr/>
        </p:nvSpPr>
        <p:spPr>
          <a:xfrm>
            <a:off x="17490086" y="11390610"/>
            <a:ext cx="1820133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7" tooltip="Open https://happygifts.ru/catalog/sumki/ryukzaki/ryukzak_go_belyy_41_kh_29_kh15_5_sm_100_poliuretan_articul_16805/color_ser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16805/29</a:t>
            </a:r>
            <a:endParaRPr lang="en-US" sz="3090" dirty="0"/>
          </a:p>
        </p:txBody>
      </p:sp>
      <p:pic>
        <p:nvPicPr>
          <p:cNvPr id="22" name="Image 11" descr=" 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490086" y="8178800"/>
            <a:ext cx="787498" cy="800100"/>
          </a:xfrm>
          <a:prstGeom prst="rect">
            <a:avLst/>
          </a:prstGeom>
        </p:spPr>
      </p:pic>
      <p:pic>
        <p:nvPicPr>
          <p:cNvPr id="23" name="Image 12" descr=" 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490086" y="8978900"/>
            <a:ext cx="787498" cy="762000"/>
          </a:xfrm>
          <a:prstGeom prst="rect">
            <a:avLst/>
          </a:prstGeom>
        </p:spPr>
      </p:pic>
      <p:pic>
        <p:nvPicPr>
          <p:cNvPr id="24" name="Image 13" descr=" 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8201375" y="8978900"/>
            <a:ext cx="609676" cy="762000"/>
          </a:xfrm>
          <a:prstGeom prst="rect">
            <a:avLst/>
          </a:prstGeom>
        </p:spPr>
      </p:pic>
      <p:pic>
        <p:nvPicPr>
          <p:cNvPr id="25" name="Image 14" descr=" 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8201375" y="8178800"/>
            <a:ext cx="635079" cy="800100"/>
          </a:xfrm>
          <a:prstGeom prst="rect">
            <a:avLst/>
          </a:prstGeom>
        </p:spPr>
      </p:pic>
      <p:pic>
        <p:nvPicPr>
          <p:cNvPr id="26" name="Image 15" descr=" 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8836454" y="8178800"/>
            <a:ext cx="571571" cy="800100"/>
          </a:xfrm>
          <a:prstGeom prst="rect">
            <a:avLst/>
          </a:prstGeom>
        </p:spPr>
      </p:pic>
      <p:pic>
        <p:nvPicPr>
          <p:cNvPr id="27" name="Image 16" descr=" 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408026" y="8178800"/>
            <a:ext cx="533467" cy="800100"/>
          </a:xfrm>
          <a:prstGeom prst="rect">
            <a:avLst/>
          </a:prstGeom>
        </p:spPr>
      </p:pic>
      <p:pic>
        <p:nvPicPr>
          <p:cNvPr id="28" name="Image 17" descr=" 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8772946" y="8978900"/>
            <a:ext cx="635079" cy="800100"/>
          </a:xfrm>
          <a:prstGeom prst="rect">
            <a:avLst/>
          </a:prstGeom>
        </p:spPr>
      </p:pic>
      <p:pic>
        <p:nvPicPr>
          <p:cNvPr id="29" name="Image 18" descr=" 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9408026" y="8978900"/>
            <a:ext cx="533467" cy="8001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9207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-12700"/>
            <a:ext cx="24387048" cy="9258300"/>
          </a:xfrm>
          <a:prstGeom prst="rect">
            <a:avLst/>
          </a:prstGeom>
          <a:noFill/>
          <a:ln/>
        </p:spPr>
      </p:sp>
      <p:pic>
        <p:nvPicPr>
          <p:cNvPr id="4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1146" y="0"/>
            <a:ext cx="12815902" cy="9232900"/>
          </a:xfrm>
          <a:prstGeom prst="rect">
            <a:avLst/>
          </a:prstGeom>
        </p:spPr>
      </p:pic>
      <p:pic>
        <p:nvPicPr>
          <p:cNvPr id="5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45550"/>
            <a:ext cx="24387048" cy="487045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1016127" y="9537700"/>
            <a:ext cx="9746351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ФИНАНСЫ И ДОКУМЕНТООБОРОТ</a:t>
            </a:r>
            <a:endParaRPr lang="en-US" sz="4000" dirty="0"/>
          </a:p>
        </p:txBody>
      </p:sp>
      <p:sp>
        <p:nvSpPr>
          <p:cNvPr id="7" name="Text 2"/>
          <p:cNvSpPr/>
          <p:nvPr/>
        </p:nvSpPr>
        <p:spPr>
          <a:xfrm>
            <a:off x="1016127" y="10947400"/>
            <a:ext cx="15581427" cy="69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ДЛЯ КОГО: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сметчик, бухгалтер строительного проекта, экономист</a:t>
            </a:r>
            <a:endParaRPr lang="en-US" sz="3519" dirty="0"/>
          </a:p>
        </p:txBody>
      </p:sp>
      <p:sp>
        <p:nvSpPr>
          <p:cNvPr id="8" name="Text 3"/>
          <p:cNvSpPr/>
          <p:nvPr/>
        </p:nvSpPr>
        <p:spPr>
          <a:xfrm>
            <a:off x="1016127" y="12005146"/>
            <a:ext cx="20712868" cy="1241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ПОТРЕБНОСТЬ: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снижение напряжения с глаз, порядок в огромном потоке документов,</a:t>
            </a:r>
            <a:endParaRPr lang="en-US" sz="3519" dirty="0"/>
          </a:p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создание уюта и снижение стресса от монотонной работы с цифрами</a:t>
            </a:r>
            <a:endParaRPr lang="en-US" sz="3519" dirty="0"/>
          </a:p>
        </p:txBody>
      </p:sp>
      <p:sp>
        <p:nvSpPr>
          <p:cNvPr id="9" name="Shape 4"/>
          <p:cNvSpPr/>
          <p:nvPr/>
        </p:nvSpPr>
        <p:spPr>
          <a:xfrm rot="5400000">
            <a:off x="980743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 rot="5400000">
            <a:off x="13120740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1" name="Shape 6"/>
          <p:cNvSpPr/>
          <p:nvPr/>
        </p:nvSpPr>
        <p:spPr>
          <a:xfrm rot="5400000">
            <a:off x="22367496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12" name="Image 3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31541" y="10337800"/>
            <a:ext cx="165121" cy="165100"/>
          </a:xfrm>
          <a:prstGeom prst="rect">
            <a:avLst/>
          </a:prstGeom>
        </p:spPr>
      </p:pic>
      <p:pic>
        <p:nvPicPr>
          <p:cNvPr id="13" name="Image 4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06" y="10409014"/>
            <a:ext cx="21808626" cy="35371"/>
          </a:xfrm>
          <a:prstGeom prst="rect">
            <a:avLst/>
          </a:prstGeom>
        </p:spPr>
      </p:pic>
      <p:pic>
        <p:nvPicPr>
          <p:cNvPr id="14" name="Image 5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1571146" y="1384732"/>
            <a:ext cx="12815902" cy="6438035"/>
          </a:xfrm>
          <a:prstGeom prst="rect">
            <a:avLst/>
          </a:prstGeom>
        </p:spPr>
      </p:pic>
      <p:pic>
        <p:nvPicPr>
          <p:cNvPr id="15" name="Image 6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616102" y="1295400"/>
            <a:ext cx="165121" cy="165100"/>
          </a:xfrm>
          <a:prstGeom prst="rect">
            <a:avLst/>
          </a:prstGeom>
        </p:spPr>
      </p:pic>
      <p:pic>
        <p:nvPicPr>
          <p:cNvPr id="16" name="Image 7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586348" y="1295400"/>
            <a:ext cx="165121" cy="165100"/>
          </a:xfrm>
          <a:prstGeom prst="rect">
            <a:avLst/>
          </a:prstGeom>
        </p:spPr>
      </p:pic>
      <p:sp>
        <p:nvSpPr>
          <p:cNvPr id="17" name="Shape 7"/>
          <p:cNvSpPr/>
          <p:nvPr/>
        </p:nvSpPr>
        <p:spPr>
          <a:xfrm rot="5400000">
            <a:off x="0" y="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18" name="Image 8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71146" y="1366614"/>
            <a:ext cx="12815902" cy="35371"/>
          </a:xfrm>
          <a:prstGeom prst="rect">
            <a:avLst/>
          </a:prstGeom>
        </p:spPr>
      </p:pic>
      <p:sp>
        <p:nvSpPr>
          <p:cNvPr id="19" name="Shape 8"/>
          <p:cNvSpPr/>
          <p:nvPr/>
        </p:nvSpPr>
        <p:spPr>
          <a:xfrm rot="5400000">
            <a:off x="15292711" y="77597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20" name="Image 9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865283" y="7759700"/>
            <a:ext cx="165121" cy="165100"/>
          </a:xfrm>
          <a:prstGeom prst="rect">
            <a:avLst/>
          </a:prstGeom>
        </p:spPr>
      </p:pic>
      <p:sp>
        <p:nvSpPr>
          <p:cNvPr id="21" name="Shape 9"/>
          <p:cNvSpPr/>
          <p:nvPr/>
        </p:nvSpPr>
        <p:spPr>
          <a:xfrm rot="5400000">
            <a:off x="0" y="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22" name="Image 10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71146" y="7830914"/>
            <a:ext cx="12815902" cy="3537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892" y="1333500"/>
            <a:ext cx="3365921" cy="5029200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079" y="7622530"/>
            <a:ext cx="5551719" cy="5589116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079" y="675630"/>
            <a:ext cx="5551719" cy="6274916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6071359" y="3543300"/>
            <a:ext cx="5351174" cy="2061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ЕЖЕДНЕВНИК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НЕДАТИРОВАННЫЙ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CAMPBELL, ФОРМАТ А5,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В ЛИНЕЙКУ</a:t>
            </a:r>
            <a:endParaRPr lang="en-US" sz="3090" dirty="0"/>
          </a:p>
        </p:txBody>
      </p:sp>
      <p:sp>
        <p:nvSpPr>
          <p:cNvPr id="7" name="Text 1"/>
          <p:cNvSpPr/>
          <p:nvPr/>
        </p:nvSpPr>
        <p:spPr>
          <a:xfrm>
            <a:off x="6075265" y="9702800"/>
            <a:ext cx="4576377" cy="1096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РУЧКА ШАРИКОВАЯ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LEVEL, ПЛАСТИК</a:t>
            </a:r>
            <a:endParaRPr lang="en-US" sz="3090" dirty="0"/>
          </a:p>
        </p:txBody>
      </p:sp>
      <p:sp>
        <p:nvSpPr>
          <p:cNvPr id="8" name="Text 2"/>
          <p:cNvSpPr/>
          <p:nvPr/>
        </p:nvSpPr>
        <p:spPr>
          <a:xfrm>
            <a:off x="6071359" y="5600700"/>
            <a:ext cx="1909044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7" tooltip="Open https://happygifts.ru/catalog/notebooks/daysweeks/ezhednevniki_nedatirovannye_3263/ezhednevnik_nedatirovannyy_campbell_a5_bezhevyy_belyy_blok_articul_24605/color_zhelt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24605/03</a:t>
            </a:r>
            <a:endParaRPr lang="en-US" sz="3090" dirty="0"/>
          </a:p>
        </p:txBody>
      </p:sp>
      <p:sp>
        <p:nvSpPr>
          <p:cNvPr id="9" name="Text 3"/>
          <p:cNvSpPr/>
          <p:nvPr/>
        </p:nvSpPr>
        <p:spPr>
          <a:xfrm>
            <a:off x="6071359" y="10911334"/>
            <a:ext cx="2379003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8" tooltip="Open https://happygifts.ru/catalog/ruchki_i_karandashi/plastikovye_ruchki/ruchka_sharikovaya_level_plastik_articul_38014/color_zheltyy,_bel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38014/03/01</a:t>
            </a:r>
            <a:endParaRPr lang="en-US" sz="3090" dirty="0"/>
          </a:p>
        </p:txBody>
      </p:sp>
      <p:pic>
        <p:nvPicPr>
          <p:cNvPr id="10" name="Image 4" descr=" 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98806" y="675630"/>
            <a:ext cx="5348493" cy="6274916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17477384" y="3924300"/>
            <a:ext cx="3255412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КРУЖКА FUN 2</a:t>
            </a:r>
            <a:endParaRPr lang="en-US" sz="3090" dirty="0"/>
          </a:p>
        </p:txBody>
      </p:sp>
      <p:sp>
        <p:nvSpPr>
          <p:cNvPr id="12" name="Text 5"/>
          <p:cNvSpPr/>
          <p:nvPr/>
        </p:nvSpPr>
        <p:spPr>
          <a:xfrm>
            <a:off x="17477384" y="4648200"/>
            <a:ext cx="1909044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0" tooltip="Open https://happygifts.ru/catalog/posuda/kruzhki/kruzhka_fun2_articul_26700/color_belyy,_zhelt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26700/03</a:t>
            </a:r>
            <a:endParaRPr lang="en-US" sz="3090" dirty="0"/>
          </a:p>
        </p:txBody>
      </p:sp>
      <p:pic>
        <p:nvPicPr>
          <p:cNvPr id="13" name="Image 5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1895914" y="7622530"/>
            <a:ext cx="5551051" cy="5589116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17502788" y="9474200"/>
            <a:ext cx="6341898" cy="1083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ПОДУШКА ДОРОЖНАЯ "SOFT"; MEMORY FOAM, МИКРОФИБРА</a:t>
            </a:r>
            <a:endParaRPr lang="en-US" sz="3090" dirty="0"/>
          </a:p>
        </p:txBody>
      </p:sp>
      <p:sp>
        <p:nvSpPr>
          <p:cNvPr id="15" name="Text 7"/>
          <p:cNvSpPr/>
          <p:nvPr/>
        </p:nvSpPr>
        <p:spPr>
          <a:xfrm>
            <a:off x="17502788" y="11150600"/>
            <a:ext cx="1959850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62000/</a:t>
            </a:r>
            <a:r>
              <a:rPr lang="ru-RU" sz="3090" u="sng" dirty="0"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08</a:t>
            </a:r>
            <a:endParaRPr lang="en-US" sz="3090" dirty="0"/>
          </a:p>
        </p:txBody>
      </p:sp>
      <p:pic>
        <p:nvPicPr>
          <p:cNvPr id="16" name="Image 6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7477716" y="1866900"/>
            <a:ext cx="5321301" cy="1549400"/>
          </a:xfrm>
          <a:prstGeom prst="rect">
            <a:avLst/>
          </a:prstGeom>
        </p:spPr>
      </p:pic>
      <p:pic>
        <p:nvPicPr>
          <p:cNvPr id="17" name="Image 7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6046149" y="1358900"/>
            <a:ext cx="3098800" cy="2057400"/>
          </a:xfrm>
          <a:prstGeom prst="rect">
            <a:avLst/>
          </a:prstGeom>
        </p:spPr>
      </p:pic>
      <p:pic>
        <p:nvPicPr>
          <p:cNvPr id="18" name="Image 8" descr=" 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71359" y="8496300"/>
            <a:ext cx="762095" cy="800100"/>
          </a:xfrm>
          <a:prstGeom prst="rect">
            <a:avLst/>
          </a:prstGeom>
        </p:spPr>
      </p:pic>
      <p:pic>
        <p:nvPicPr>
          <p:cNvPr id="19" name="Image 9" descr=" 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529616" y="8509000"/>
            <a:ext cx="762095" cy="787400"/>
          </a:xfrm>
          <a:prstGeom prst="rect">
            <a:avLst/>
          </a:prstGeom>
        </p:spPr>
      </p:pic>
      <p:pic>
        <p:nvPicPr>
          <p:cNvPr id="20" name="Image 10" descr=" 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33454" y="8496300"/>
            <a:ext cx="774797" cy="800100"/>
          </a:xfrm>
          <a:prstGeom prst="rect">
            <a:avLst/>
          </a:prstGeom>
        </p:spPr>
      </p:pic>
      <p:pic>
        <p:nvPicPr>
          <p:cNvPr id="21" name="Image 11" descr=" 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08251" y="8496300"/>
            <a:ext cx="711289" cy="800100"/>
          </a:xfrm>
          <a:prstGeom prst="rect">
            <a:avLst/>
          </a:prstGeom>
        </p:spPr>
      </p:pic>
      <p:pic>
        <p:nvPicPr>
          <p:cNvPr id="22" name="Image 12" descr=" 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19540" y="8496300"/>
            <a:ext cx="774797" cy="800100"/>
          </a:xfrm>
          <a:prstGeom prst="rect">
            <a:avLst/>
          </a:prstGeom>
        </p:spPr>
      </p:pic>
      <p:pic>
        <p:nvPicPr>
          <p:cNvPr id="23" name="Image 13" descr=" 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094337" y="8496300"/>
            <a:ext cx="762095" cy="800100"/>
          </a:xfrm>
          <a:prstGeom prst="rect">
            <a:avLst/>
          </a:prstGeom>
        </p:spPr>
      </p:pic>
      <p:pic>
        <p:nvPicPr>
          <p:cNvPr id="24" name="Image 14" descr=" 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869133" y="8496300"/>
            <a:ext cx="736692" cy="800100"/>
          </a:xfrm>
          <a:prstGeom prst="rect">
            <a:avLst/>
          </a:prstGeom>
        </p:spPr>
      </p:pic>
      <p:pic>
        <p:nvPicPr>
          <p:cNvPr id="25" name="Image 15" descr=" 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7477384" y="8128000"/>
            <a:ext cx="4572572" cy="838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92202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 rot="10800000">
            <a:off x="0" y="0"/>
            <a:ext cx="24387048" cy="9258300"/>
          </a:xfrm>
          <a:prstGeom prst="rect">
            <a:avLst/>
          </a:prstGeom>
          <a:noFill/>
          <a:ln/>
        </p:spPr>
      </p:sp>
      <p:pic>
        <p:nvPicPr>
          <p:cNvPr id="4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815902" cy="9220200"/>
          </a:xfrm>
          <a:prstGeom prst="rect">
            <a:avLst/>
          </a:prstGeom>
        </p:spPr>
      </p:pic>
      <p:pic>
        <p:nvPicPr>
          <p:cNvPr id="5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45550"/>
            <a:ext cx="24387048" cy="487045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1016127" y="9537700"/>
            <a:ext cx="8412685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ОБЕСПЕЧЕНИЕ И ЛОГИСТИКА</a:t>
            </a:r>
            <a:endParaRPr lang="en-US" sz="4000" dirty="0"/>
          </a:p>
        </p:txBody>
      </p:sp>
      <p:sp>
        <p:nvSpPr>
          <p:cNvPr id="7" name="Text 2"/>
          <p:cNvSpPr/>
          <p:nvPr/>
        </p:nvSpPr>
        <p:spPr>
          <a:xfrm>
            <a:off x="1016127" y="10947400"/>
            <a:ext cx="15721144" cy="69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ДЛЯ КОГО: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менеджер по закупкам, логист, кладовщик, снабженец</a:t>
            </a:r>
            <a:endParaRPr lang="en-US" sz="3519" dirty="0"/>
          </a:p>
        </p:txBody>
      </p:sp>
      <p:sp>
        <p:nvSpPr>
          <p:cNvPr id="8" name="Text 3"/>
          <p:cNvSpPr/>
          <p:nvPr/>
        </p:nvSpPr>
        <p:spPr>
          <a:xfrm>
            <a:off x="1016127" y="12001500"/>
            <a:ext cx="22567300" cy="1241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ПОТРЕБНОСТЬ: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 постоянной мобильности, организации мелких вещей в автомобиле и сумке,</a:t>
            </a:r>
            <a:endParaRPr lang="en-US" sz="3519" dirty="0"/>
          </a:p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быстрой зарядке гаджетов</a:t>
            </a:r>
            <a:endParaRPr lang="en-US" sz="3519" dirty="0"/>
          </a:p>
        </p:txBody>
      </p:sp>
      <p:pic>
        <p:nvPicPr>
          <p:cNvPr id="9" name="Image 3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1380432"/>
            <a:ext cx="12815902" cy="6465108"/>
          </a:xfrm>
          <a:prstGeom prst="rect">
            <a:avLst/>
          </a:prstGeom>
        </p:spPr>
      </p:pic>
      <p:sp>
        <p:nvSpPr>
          <p:cNvPr id="12" name="Shape 4"/>
          <p:cNvSpPr/>
          <p:nvPr/>
        </p:nvSpPr>
        <p:spPr>
          <a:xfrm rot="5400000">
            <a:off x="980743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3" name="Shape 5"/>
          <p:cNvSpPr/>
          <p:nvPr/>
        </p:nvSpPr>
        <p:spPr>
          <a:xfrm rot="5400000">
            <a:off x="13120740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4" name="Shape 6"/>
          <p:cNvSpPr/>
          <p:nvPr/>
        </p:nvSpPr>
        <p:spPr>
          <a:xfrm rot="5400000">
            <a:off x="22367496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15" name="Image 6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31541" y="10337800"/>
            <a:ext cx="165121" cy="165100"/>
          </a:xfrm>
          <a:prstGeom prst="rect">
            <a:avLst/>
          </a:prstGeom>
        </p:spPr>
      </p:pic>
      <p:pic>
        <p:nvPicPr>
          <p:cNvPr id="16" name="Image 7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1006" y="10409014"/>
            <a:ext cx="21808626" cy="35371"/>
          </a:xfrm>
          <a:prstGeom prst="rect">
            <a:avLst/>
          </a:prstGeom>
        </p:spPr>
      </p:pic>
      <p:pic>
        <p:nvPicPr>
          <p:cNvPr id="17" name="Image 8" descr=" 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282700"/>
            <a:ext cx="12815902" cy="165100"/>
          </a:xfrm>
          <a:prstGeom prst="rect">
            <a:avLst/>
          </a:prstGeom>
        </p:spPr>
      </p:pic>
      <p:pic>
        <p:nvPicPr>
          <p:cNvPr id="18" name="Image 9" descr=" 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7747000"/>
            <a:ext cx="12815902" cy="1651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892" y="1333500"/>
            <a:ext cx="3365921" cy="5029200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079" y="7622530"/>
            <a:ext cx="5551719" cy="5589116"/>
          </a:xfrm>
          <a:prstGeom prst="rect">
            <a:avLst/>
          </a:prstGeom>
        </p:spPr>
      </p:pic>
      <p:pic>
        <p:nvPicPr>
          <p:cNvPr id="5" name="Image 3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80423" y="1120130"/>
            <a:ext cx="5551030" cy="5589116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6147569" y="3387515"/>
            <a:ext cx="3986704" cy="128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3090" dirty="0">
                <a:effectLst/>
                <a:latin typeface="Montserrat Medium" panose="00000600000000000000" pitchFamily="2" charset="-52"/>
              </a:rPr>
              <a:t>БРЕЛОК-РУЛЕТКА </a:t>
            </a:r>
            <a:br>
              <a:rPr lang="ru-RU" sz="3090" dirty="0">
                <a:effectLst/>
                <a:latin typeface="Montserrat Medium" panose="00000600000000000000" pitchFamily="2" charset="-52"/>
              </a:rPr>
            </a:br>
            <a:r>
              <a:rPr lang="ru-RU" sz="3090" dirty="0">
                <a:effectLst/>
                <a:latin typeface="Montserrat Medium" panose="00000600000000000000" pitchFamily="2" charset="-52"/>
              </a:rPr>
              <a:t>"ДОМИК" (1 М)</a:t>
            </a:r>
            <a:endParaRPr lang="en-US" sz="3090" dirty="0">
              <a:latin typeface="Montserrat Medium" panose="00000600000000000000" pitchFamily="2" charset="-52"/>
            </a:endParaRPr>
          </a:p>
        </p:txBody>
      </p:sp>
      <p:sp>
        <p:nvSpPr>
          <p:cNvPr id="7" name="Text 1"/>
          <p:cNvSpPr/>
          <p:nvPr/>
        </p:nvSpPr>
        <p:spPr>
          <a:xfrm>
            <a:off x="6147568" y="9601200"/>
            <a:ext cx="4906619" cy="1096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ФУТБОЛКА МУЖСКАЯ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IMPERIAL 190</a:t>
            </a:r>
            <a:endParaRPr lang="en-US" sz="3090" dirty="0"/>
          </a:p>
        </p:txBody>
      </p:sp>
      <p:sp>
        <p:nvSpPr>
          <p:cNvPr id="8" name="Text 2"/>
          <p:cNvSpPr/>
          <p:nvPr/>
        </p:nvSpPr>
        <p:spPr>
          <a:xfrm>
            <a:off x="6134855" y="4501951"/>
            <a:ext cx="962686" cy="455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3090" dirty="0">
                <a:effectLst/>
                <a:latin typeface="Montserrat Light" panose="00000400000000000000" pitchFamily="2" charset="-52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7301</a:t>
            </a:r>
            <a:endParaRPr lang="en-US" sz="3090" dirty="0">
              <a:latin typeface="Montserrat Light" panose="00000400000000000000" pitchFamily="2" charset="-52"/>
            </a:endParaRPr>
          </a:p>
        </p:txBody>
      </p:sp>
      <p:sp>
        <p:nvSpPr>
          <p:cNvPr id="9" name="Text 3"/>
          <p:cNvSpPr/>
          <p:nvPr/>
        </p:nvSpPr>
        <p:spPr>
          <a:xfrm>
            <a:off x="6147568" y="10922000"/>
            <a:ext cx="2061463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8" tooltip="Open https://happygifts.ru/catalog/promo_odezhda/futbolki/muzhskie_1078/sol_s_1080/futbolka_muzhskaya_imperial_antratsit_s_100_khlopok_190gm2_articul_711500/color_yarko-siniy/#w2-tab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711500.241</a:t>
            </a:r>
            <a:endParaRPr lang="en-US" sz="3090" dirty="0"/>
          </a:p>
        </p:txBody>
      </p:sp>
      <p:pic>
        <p:nvPicPr>
          <p:cNvPr id="10" name="Image 4" descr=" 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84491" y="1120130"/>
            <a:ext cx="5551719" cy="5957416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17502788" y="3124200"/>
            <a:ext cx="3268114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КРУЖКА CAMP</a:t>
            </a:r>
            <a:endParaRPr lang="en-US" sz="3090" dirty="0"/>
          </a:p>
        </p:txBody>
      </p:sp>
      <p:sp>
        <p:nvSpPr>
          <p:cNvPr id="12" name="Text 5"/>
          <p:cNvSpPr/>
          <p:nvPr/>
        </p:nvSpPr>
        <p:spPr>
          <a:xfrm>
            <a:off x="17502788" y="3835400"/>
            <a:ext cx="1883641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0" tooltip="Open https://happygifts.ru/catalog/posuda/kruzhki/kruzhka_camp_articul_25903/color_sini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25903/24</a:t>
            </a:r>
            <a:endParaRPr lang="en-US" sz="3090" dirty="0"/>
          </a:p>
        </p:txBody>
      </p:sp>
      <p:pic>
        <p:nvPicPr>
          <p:cNvPr id="13" name="Image 5" descr=" 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984491" y="7852420"/>
            <a:ext cx="5551719" cy="5589116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17502788" y="9601200"/>
            <a:ext cx="6341898" cy="1489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БЕЙСБОЛКА RAPPER COTTON-S, 5 КЛИНЬЕВ, ПЛАСТИКОВАЯ ЗАСТЁЖКА</a:t>
            </a:r>
            <a:endParaRPr lang="en-US" sz="3090" dirty="0"/>
          </a:p>
        </p:txBody>
      </p:sp>
      <p:sp>
        <p:nvSpPr>
          <p:cNvPr id="15" name="Text 7"/>
          <p:cNvSpPr/>
          <p:nvPr/>
        </p:nvSpPr>
        <p:spPr>
          <a:xfrm>
            <a:off x="17502788" y="11303000"/>
            <a:ext cx="2340898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2" tooltip="Open https://happygifts.ru/catalog/promo_odezhda/beysbolki/atlantis_1329/beysbolka_rapper_cotton_s_5_klinev_plastikovaya_zastyezhka_280_articul_254179_s/color_sini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254179-S.25</a:t>
            </a:r>
            <a:endParaRPr lang="en-US" sz="3090" dirty="0"/>
          </a:p>
        </p:txBody>
      </p:sp>
      <p:sp>
        <p:nvSpPr>
          <p:cNvPr id="22" name="Shape 8"/>
          <p:cNvSpPr/>
          <p:nvPr/>
        </p:nvSpPr>
        <p:spPr>
          <a:xfrm>
            <a:off x="8690448" y="7835900"/>
            <a:ext cx="508953" cy="1342853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23" name="Image 12" descr=" 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50340" y="8301558"/>
            <a:ext cx="2912944" cy="454844"/>
          </a:xfrm>
          <a:prstGeom prst="rect">
            <a:avLst/>
          </a:prstGeom>
        </p:spPr>
      </p:pic>
      <p:pic>
        <p:nvPicPr>
          <p:cNvPr id="24" name="Image 13" descr=" 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15312" y="7835900"/>
            <a:ext cx="2847971" cy="465658"/>
          </a:xfrm>
          <a:prstGeom prst="rect">
            <a:avLst/>
          </a:prstGeom>
        </p:spPr>
      </p:pic>
      <p:pic>
        <p:nvPicPr>
          <p:cNvPr id="25" name="Image 14" descr=" 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34855" y="7835900"/>
            <a:ext cx="2847971" cy="389855"/>
          </a:xfrm>
          <a:prstGeom prst="rect">
            <a:avLst/>
          </a:prstGeom>
        </p:spPr>
      </p:pic>
      <p:pic>
        <p:nvPicPr>
          <p:cNvPr id="26" name="Image 15" descr=" 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34855" y="8225755"/>
            <a:ext cx="2912944" cy="563141"/>
          </a:xfrm>
          <a:prstGeom prst="rect">
            <a:avLst/>
          </a:prstGeom>
        </p:spPr>
      </p:pic>
      <p:pic>
        <p:nvPicPr>
          <p:cNvPr id="27" name="Image 16" descr=" 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71359" y="8788400"/>
            <a:ext cx="2912944" cy="444004"/>
          </a:xfrm>
          <a:prstGeom prst="rect">
            <a:avLst/>
          </a:prstGeom>
        </p:spPr>
      </p:pic>
      <p:pic>
        <p:nvPicPr>
          <p:cNvPr id="28" name="Image 17" descr=" 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17577" y="8750300"/>
            <a:ext cx="863547" cy="495300"/>
          </a:xfrm>
          <a:prstGeom prst="rect">
            <a:avLst/>
          </a:prstGeom>
        </p:spPr>
      </p:pic>
      <p:pic>
        <p:nvPicPr>
          <p:cNvPr id="29" name="Image 18" descr=" 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502788" y="8841755"/>
            <a:ext cx="2895962" cy="342900"/>
          </a:xfrm>
          <a:prstGeom prst="rect">
            <a:avLst/>
          </a:prstGeom>
        </p:spPr>
      </p:pic>
      <p:pic>
        <p:nvPicPr>
          <p:cNvPr id="30" name="Image 19" descr=" 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502788" y="8140700"/>
            <a:ext cx="2895962" cy="333648"/>
          </a:xfrm>
          <a:prstGeom prst="rect">
            <a:avLst/>
          </a:prstGeom>
        </p:spPr>
      </p:pic>
      <p:pic>
        <p:nvPicPr>
          <p:cNvPr id="31" name="Image 20" descr=" 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398750" y="8140700"/>
            <a:ext cx="2895962" cy="333648"/>
          </a:xfrm>
          <a:prstGeom prst="rect">
            <a:avLst/>
          </a:prstGeom>
        </p:spPr>
      </p:pic>
      <p:pic>
        <p:nvPicPr>
          <p:cNvPr id="32" name="Image 21" descr=" 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7502788" y="8474348"/>
            <a:ext cx="2895962" cy="363984"/>
          </a:xfrm>
          <a:prstGeom prst="rect">
            <a:avLst/>
          </a:prstGeom>
        </p:spPr>
      </p:pic>
      <p:pic>
        <p:nvPicPr>
          <p:cNvPr id="33" name="Image 22" descr=" 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0398750" y="8474348"/>
            <a:ext cx="2895962" cy="363984"/>
          </a:xfrm>
          <a:prstGeom prst="rect">
            <a:avLst/>
          </a:prstGeom>
        </p:spPr>
      </p:pic>
      <p:pic>
        <p:nvPicPr>
          <p:cNvPr id="34" name="Image 23" descr=" 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0398750" y="8838332"/>
            <a:ext cx="2895962" cy="343768"/>
          </a:xfrm>
          <a:prstGeom prst="rect">
            <a:avLst/>
          </a:prstGeom>
        </p:spPr>
      </p:pic>
      <p:pic>
        <p:nvPicPr>
          <p:cNvPr id="35" name="Image 24" descr=" 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7490086" y="2006600"/>
            <a:ext cx="5474384" cy="71120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BAD0E836-C271-4984-98AC-33F22A4FAD3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079471" y="1988251"/>
            <a:ext cx="1223029" cy="125447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9207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-12700"/>
            <a:ext cx="24387048" cy="9258300"/>
          </a:xfrm>
          <a:prstGeom prst="rect">
            <a:avLst/>
          </a:prstGeom>
          <a:noFill/>
          <a:ln/>
        </p:spPr>
      </p:sp>
      <p:pic>
        <p:nvPicPr>
          <p:cNvPr id="4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1146" y="0"/>
            <a:ext cx="12815902" cy="9232900"/>
          </a:xfrm>
          <a:prstGeom prst="rect">
            <a:avLst/>
          </a:prstGeom>
        </p:spPr>
      </p:pic>
      <p:pic>
        <p:nvPicPr>
          <p:cNvPr id="5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45550"/>
            <a:ext cx="24387048" cy="487045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1016127" y="9537700"/>
            <a:ext cx="9479618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ФИНИШНАЯ ОТДЕЛКА И ДИЗАЙН</a:t>
            </a:r>
            <a:endParaRPr lang="en-US" sz="4000" dirty="0"/>
          </a:p>
        </p:txBody>
      </p:sp>
      <p:sp>
        <p:nvSpPr>
          <p:cNvPr id="7" name="Text 2"/>
          <p:cNvSpPr/>
          <p:nvPr/>
        </p:nvSpPr>
        <p:spPr>
          <a:xfrm>
            <a:off x="1016127" y="10947400"/>
            <a:ext cx="14539896" cy="69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ДЛЯ КОГО: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плиточник, маляр, штукатур, дизайнер интерьера</a:t>
            </a:r>
            <a:endParaRPr lang="en-US" sz="3519" dirty="0"/>
          </a:p>
        </p:txBody>
      </p:sp>
      <p:sp>
        <p:nvSpPr>
          <p:cNvPr id="8" name="Text 3"/>
          <p:cNvSpPr/>
          <p:nvPr/>
        </p:nvSpPr>
        <p:spPr>
          <a:xfrm>
            <a:off x="1016127" y="12005146"/>
            <a:ext cx="21614681" cy="1241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ПОТРЕБНОСТЬ: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 чистоте, эстетике, точности работы инструментов и уходе за собой после </a:t>
            </a:r>
            <a:endParaRPr lang="en-US" sz="3519" dirty="0"/>
          </a:p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работы с агрессивными смесями</a:t>
            </a:r>
            <a:endParaRPr lang="en-US" sz="3519" dirty="0"/>
          </a:p>
        </p:txBody>
      </p:sp>
      <p:sp>
        <p:nvSpPr>
          <p:cNvPr id="9" name="Shape 4"/>
          <p:cNvSpPr/>
          <p:nvPr/>
        </p:nvSpPr>
        <p:spPr>
          <a:xfrm rot="5400000">
            <a:off x="980743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 rot="5400000">
            <a:off x="13120740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1" name="Shape 6"/>
          <p:cNvSpPr/>
          <p:nvPr/>
        </p:nvSpPr>
        <p:spPr>
          <a:xfrm rot="5400000">
            <a:off x="22367496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12" name="Image 3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31541" y="10337800"/>
            <a:ext cx="165121" cy="165100"/>
          </a:xfrm>
          <a:prstGeom prst="rect">
            <a:avLst/>
          </a:prstGeom>
        </p:spPr>
      </p:pic>
      <p:pic>
        <p:nvPicPr>
          <p:cNvPr id="13" name="Image 4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06" y="10409014"/>
            <a:ext cx="21808626" cy="35371"/>
          </a:xfrm>
          <a:prstGeom prst="rect">
            <a:avLst/>
          </a:prstGeom>
        </p:spPr>
      </p:pic>
      <p:pic>
        <p:nvPicPr>
          <p:cNvPr id="14" name="Image 5" descr=" 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571146" y="1384300"/>
            <a:ext cx="12815902" cy="6438900"/>
          </a:xfrm>
          <a:prstGeom prst="rect">
            <a:avLst/>
          </a:prstGeom>
        </p:spPr>
      </p:pic>
      <p:pic>
        <p:nvPicPr>
          <p:cNvPr id="15" name="Image 6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616102" y="1295400"/>
            <a:ext cx="165121" cy="165100"/>
          </a:xfrm>
          <a:prstGeom prst="rect">
            <a:avLst/>
          </a:prstGeom>
        </p:spPr>
      </p:pic>
      <p:pic>
        <p:nvPicPr>
          <p:cNvPr id="16" name="Image 7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586348" y="1295400"/>
            <a:ext cx="165121" cy="165100"/>
          </a:xfrm>
          <a:prstGeom prst="rect">
            <a:avLst/>
          </a:prstGeom>
        </p:spPr>
      </p:pic>
      <p:sp>
        <p:nvSpPr>
          <p:cNvPr id="17" name="Shape 7"/>
          <p:cNvSpPr/>
          <p:nvPr/>
        </p:nvSpPr>
        <p:spPr>
          <a:xfrm rot="5400000">
            <a:off x="0" y="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18" name="Image 8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71146" y="1366614"/>
            <a:ext cx="12815902" cy="35371"/>
          </a:xfrm>
          <a:prstGeom prst="rect">
            <a:avLst/>
          </a:prstGeom>
        </p:spPr>
      </p:pic>
      <p:sp>
        <p:nvSpPr>
          <p:cNvPr id="19" name="Shape 8"/>
          <p:cNvSpPr/>
          <p:nvPr/>
        </p:nvSpPr>
        <p:spPr>
          <a:xfrm rot="5400000">
            <a:off x="15292711" y="77597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20" name="Image 9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865283" y="7759700"/>
            <a:ext cx="165121" cy="165100"/>
          </a:xfrm>
          <a:prstGeom prst="rect">
            <a:avLst/>
          </a:prstGeom>
        </p:spPr>
      </p:pic>
      <p:sp>
        <p:nvSpPr>
          <p:cNvPr id="21" name="Shape 9"/>
          <p:cNvSpPr/>
          <p:nvPr/>
        </p:nvSpPr>
        <p:spPr>
          <a:xfrm rot="5400000">
            <a:off x="0" y="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22" name="Image 10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71146" y="7830914"/>
            <a:ext cx="12815902" cy="3537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18140" y="6500626"/>
            <a:ext cx="19204928" cy="38462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751" dirty="0">
                <a:solidFill>
                  <a:srgbClr val="7F5111">
                    <a:alpha val="10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        </a:t>
            </a:r>
            <a:r>
              <a:rPr lang="en-US" sz="9048" dirty="0">
                <a:solidFill>
                  <a:srgbClr val="7F5111">
                    <a:alpha val="10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 </a:t>
            </a:r>
            <a:r>
              <a:rPr lang="en-US" sz="9048" dirty="0">
                <a:solidFill>
                  <a:srgbClr val="7F5111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ЗАКРЫВАЮТ </a:t>
            </a:r>
            <a:endParaRPr lang="en-US" sz="4751" dirty="0"/>
          </a:p>
          <a:p>
            <a:pPr marL="0" indent="0" algn="l">
              <a:buNone/>
            </a:pPr>
            <a:r>
              <a:rPr lang="en-US" sz="5469" dirty="0">
                <a:solidFill>
                  <a:srgbClr val="000000">
                    <a:alpha val="10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РЕАЛЬНЫЕ ПОТРЕБНОСТИ СОТРУДНИКОВ:</a:t>
            </a:r>
            <a:r>
              <a:rPr lang="en-US" sz="4751" dirty="0">
                <a:solidFill>
                  <a:srgbClr val="000000">
                    <a:alpha val="10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</a:t>
            </a:r>
            <a:endParaRPr lang="en-US" sz="4751" dirty="0"/>
          </a:p>
          <a:p>
            <a:pPr marL="0" indent="0" algn="l">
              <a:buNone/>
            </a:pPr>
            <a:r>
              <a:rPr lang="en-US" sz="4751" dirty="0">
                <a:solidFill>
                  <a:srgbClr val="7F5111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ОТ ТОП-МЕНЕДЖЕРОВ ДО РАБОЧИХ СПЕЦИАЛЬНОСТЕЙ</a:t>
            </a:r>
            <a:endParaRPr lang="en-US" sz="4751" dirty="0"/>
          </a:p>
        </p:txBody>
      </p:sp>
      <p:sp>
        <p:nvSpPr>
          <p:cNvPr id="4" name="Text 1"/>
          <p:cNvSpPr/>
          <p:nvPr/>
        </p:nvSpPr>
        <p:spPr>
          <a:xfrm>
            <a:off x="4876296" y="4795624"/>
            <a:ext cx="4836523" cy="12926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6534" dirty="0">
                <a:solidFill>
                  <a:srgbClr val="000000">
                    <a:alpha val="10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КОТОРЫЕ</a:t>
            </a:r>
            <a:endParaRPr lang="en-US" sz="6534" dirty="0"/>
          </a:p>
        </p:txBody>
      </p:sp>
      <p:sp>
        <p:nvSpPr>
          <p:cNvPr id="5" name="Text 2"/>
          <p:cNvSpPr/>
          <p:nvPr/>
        </p:nvSpPr>
        <p:spPr>
          <a:xfrm>
            <a:off x="4876296" y="3205417"/>
            <a:ext cx="15040739" cy="17800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49" dirty="0">
                <a:solidFill>
                  <a:srgbClr val="7F5111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ПОДАРОЧНЫХ КАПСУЛ, </a:t>
            </a:r>
            <a:endParaRPr lang="en-US" sz="9049" dirty="0"/>
          </a:p>
        </p:txBody>
      </p:sp>
      <p:sp>
        <p:nvSpPr>
          <p:cNvPr id="6" name="Text 3"/>
          <p:cNvSpPr/>
          <p:nvPr/>
        </p:nvSpPr>
        <p:spPr>
          <a:xfrm>
            <a:off x="2718140" y="1803400"/>
            <a:ext cx="15116949" cy="17800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49" dirty="0">
                <a:solidFill>
                  <a:srgbClr val="000000">
                    <a:alpha val="10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ГОТОВЫЕ КОНЦЕПЦИИ </a:t>
            </a:r>
            <a:endParaRPr lang="en-US" sz="9049" dirty="0"/>
          </a:p>
        </p:txBody>
      </p:sp>
      <p:sp>
        <p:nvSpPr>
          <p:cNvPr id="7" name="Shape 4"/>
          <p:cNvSpPr/>
          <p:nvPr/>
        </p:nvSpPr>
        <p:spPr>
          <a:xfrm rot="10800000">
            <a:off x="1816327" y="11646737"/>
            <a:ext cx="241330" cy="241341"/>
          </a:xfrm>
          <a:prstGeom prst="ellipse">
            <a:avLst/>
          </a:prstGeom>
          <a:solidFill>
            <a:srgbClr val="000000">
              <a:alpha val="10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 rot="10800000">
            <a:off x="1816327" y="1562140"/>
            <a:ext cx="241330" cy="241341"/>
          </a:xfrm>
          <a:prstGeom prst="ellipse">
            <a:avLst/>
          </a:prstGeom>
          <a:solidFill>
            <a:srgbClr val="000000">
              <a:alpha val="10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 rot="10800000">
            <a:off x="1816327" y="6613057"/>
            <a:ext cx="241330" cy="241341"/>
          </a:xfrm>
          <a:prstGeom prst="ellipse">
            <a:avLst/>
          </a:prstGeom>
          <a:solidFill>
            <a:srgbClr val="000000">
              <a:alpha val="100000"/>
            </a:srgbClr>
          </a:solidFill>
          <a:ln w="12700">
            <a:solidFill>
              <a:srgbClr val="000000"/>
            </a:solidFill>
            <a:prstDash val="solid"/>
          </a:ln>
        </p:spPr>
      </p:sp>
      <p:pic>
        <p:nvPicPr>
          <p:cNvPr id="10" name="Image 1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11135" y="1320800"/>
            <a:ext cx="51714" cy="1075690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 rot="10800000">
            <a:off x="21948343" y="7848640"/>
            <a:ext cx="241330" cy="241341"/>
          </a:xfrm>
          <a:prstGeom prst="ellipse">
            <a:avLst/>
          </a:prstGeom>
          <a:solidFill>
            <a:srgbClr val="000000">
              <a:alpha val="10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 rot="10800000">
            <a:off x="21948343" y="12899557"/>
            <a:ext cx="241330" cy="241341"/>
          </a:xfrm>
          <a:prstGeom prst="ellipse">
            <a:avLst/>
          </a:prstGeom>
          <a:solidFill>
            <a:srgbClr val="000000">
              <a:alpha val="100000"/>
            </a:srgbClr>
          </a:solidFill>
          <a:ln w="12700">
            <a:solidFill>
              <a:srgbClr val="000000"/>
            </a:solidFill>
            <a:prstDash val="solid"/>
          </a:ln>
        </p:spPr>
      </p:sp>
      <p:pic>
        <p:nvPicPr>
          <p:cNvPr id="14" name="Image 2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043151" y="7607300"/>
            <a:ext cx="51715" cy="61087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892" y="1333500"/>
            <a:ext cx="3365921" cy="5029200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079" y="7622530"/>
            <a:ext cx="5551719" cy="5589116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079" y="1221730"/>
            <a:ext cx="5551719" cy="5589116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6261883" y="3200400"/>
            <a:ext cx="5389279" cy="2061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НАУШНИКИ ECHO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БЕСПРОВОДНЫЕ,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БЕЗ АМБУШЮР,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ПЛАСТИКОВЫЙ КОРПУС</a:t>
            </a:r>
            <a:endParaRPr lang="en-US" sz="3090" dirty="0"/>
          </a:p>
        </p:txBody>
      </p:sp>
      <p:sp>
        <p:nvSpPr>
          <p:cNvPr id="7" name="Text 1"/>
          <p:cNvSpPr/>
          <p:nvPr/>
        </p:nvSpPr>
        <p:spPr>
          <a:xfrm>
            <a:off x="6236479" y="9410700"/>
            <a:ext cx="5173352" cy="2061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РЮКЗАК RUN,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СВЕТООТРАЖАЮЩИЙ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СЕРЫЙ, 48Х40СМ, 100%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ПОЛИЭСТЕР</a:t>
            </a:r>
            <a:endParaRPr lang="en-US" sz="3090" dirty="0"/>
          </a:p>
        </p:txBody>
      </p:sp>
      <p:sp>
        <p:nvSpPr>
          <p:cNvPr id="8" name="Text 2"/>
          <p:cNvSpPr/>
          <p:nvPr/>
        </p:nvSpPr>
        <p:spPr>
          <a:xfrm>
            <a:off x="6261883" y="5245100"/>
            <a:ext cx="1832835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7" tooltip="Open https://happygifts.ru/catalog/elektronika/naushniki/naushniki_echo_besprovodnye_bez_ambushyur_plastikovyy_korpus_belye_articul_39300/color_bel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39300/01</a:t>
            </a:r>
            <a:endParaRPr lang="en-US" sz="3090" dirty="0"/>
          </a:p>
        </p:txBody>
      </p:sp>
      <p:sp>
        <p:nvSpPr>
          <p:cNvPr id="9" name="Text 3"/>
          <p:cNvSpPr/>
          <p:nvPr/>
        </p:nvSpPr>
        <p:spPr>
          <a:xfrm>
            <a:off x="6261883" y="11696700"/>
            <a:ext cx="2124971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8" tooltip="Open https://happygifts.ru/catalog/sumki/ryukzaki/ryukzak_run_new_belyy_48kh40sm_100_poliester_articul_972069_pr/color_ser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972069/29</a:t>
            </a:r>
            <a:endParaRPr lang="en-US" sz="3090" dirty="0"/>
          </a:p>
        </p:txBody>
      </p:sp>
      <p:pic>
        <p:nvPicPr>
          <p:cNvPr id="10" name="Image 4" descr=" 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98806" y="1221730"/>
            <a:ext cx="5348493" cy="5893916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17553594" y="3098800"/>
            <a:ext cx="5135247" cy="1578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БУТЫЛКА ДЛЯ ВОДЫ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 КАРАБИНОМ MENTO,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400МЛ</a:t>
            </a:r>
            <a:endParaRPr lang="en-US" sz="3090" dirty="0"/>
          </a:p>
        </p:txBody>
      </p:sp>
      <p:sp>
        <p:nvSpPr>
          <p:cNvPr id="12" name="Text 5"/>
          <p:cNvSpPr/>
          <p:nvPr/>
        </p:nvSpPr>
        <p:spPr>
          <a:xfrm>
            <a:off x="17578997" y="5041900"/>
            <a:ext cx="1591504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0" tooltip="Open https://happygifts.ru/catalog/posuda/butylki_dlya_vody/butylka_dlya_vody_s_karabinom_mento_400ml_articul_7120/color_oranzhev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7120/06</a:t>
            </a:r>
            <a:endParaRPr lang="en-US" sz="3090" dirty="0"/>
          </a:p>
        </p:txBody>
      </p:sp>
      <p:pic>
        <p:nvPicPr>
          <p:cNvPr id="13" name="Image 5" descr=" 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997193" y="7622530"/>
            <a:ext cx="5551719" cy="5589116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17553594" y="10007600"/>
            <a:ext cx="6341898" cy="1083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ФУТБОЛКА МУЖСКАЯ LUANDA 150</a:t>
            </a:r>
            <a:endParaRPr lang="en-US" sz="3090" dirty="0"/>
          </a:p>
        </p:txBody>
      </p:sp>
      <p:sp>
        <p:nvSpPr>
          <p:cNvPr id="15" name="Text 7"/>
          <p:cNvSpPr/>
          <p:nvPr/>
        </p:nvSpPr>
        <p:spPr>
          <a:xfrm>
            <a:off x="17578997" y="11214100"/>
            <a:ext cx="2036060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2" tooltip="Open https://happygifts.ru/catalog/promo_odezhda/futbolki/muzhskie_1078/thclothes_3657/futbolka_muzhskaya_luanda_150_articul_351000/color_oranzhev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351000.05</a:t>
            </a:r>
            <a:endParaRPr lang="en-US" sz="3090" dirty="0"/>
          </a:p>
        </p:txBody>
      </p:sp>
      <p:pic>
        <p:nvPicPr>
          <p:cNvPr id="16" name="Image 6" descr=" 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61883" y="1765300"/>
            <a:ext cx="2502213" cy="1079500"/>
          </a:xfrm>
          <a:prstGeom prst="rect">
            <a:avLst/>
          </a:prstGeom>
        </p:spPr>
      </p:pic>
      <p:pic>
        <p:nvPicPr>
          <p:cNvPr id="17" name="Image 7" descr=" 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578997" y="1739900"/>
            <a:ext cx="774797" cy="927100"/>
          </a:xfrm>
          <a:prstGeom prst="rect">
            <a:avLst/>
          </a:prstGeom>
        </p:spPr>
      </p:pic>
      <p:pic>
        <p:nvPicPr>
          <p:cNvPr id="18" name="Image 8" descr=" 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353794" y="1739900"/>
            <a:ext cx="622378" cy="927100"/>
          </a:xfrm>
          <a:prstGeom prst="rect">
            <a:avLst/>
          </a:prstGeom>
        </p:spPr>
      </p:pic>
      <p:pic>
        <p:nvPicPr>
          <p:cNvPr id="19" name="Image 9" descr=" 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976172" y="1739900"/>
            <a:ext cx="660483" cy="927100"/>
          </a:xfrm>
          <a:prstGeom prst="rect">
            <a:avLst/>
          </a:prstGeom>
        </p:spPr>
      </p:pic>
      <p:pic>
        <p:nvPicPr>
          <p:cNvPr id="20" name="Image 10" descr=" 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636654" y="1739900"/>
            <a:ext cx="673184" cy="927100"/>
          </a:xfrm>
          <a:prstGeom prst="rect">
            <a:avLst/>
          </a:prstGeom>
        </p:spPr>
      </p:pic>
      <p:pic>
        <p:nvPicPr>
          <p:cNvPr id="21" name="Image 11" descr=" 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309838" y="1739900"/>
            <a:ext cx="647781" cy="927100"/>
          </a:xfrm>
          <a:prstGeom prst="rect">
            <a:avLst/>
          </a:prstGeom>
        </p:spPr>
      </p:pic>
      <p:pic>
        <p:nvPicPr>
          <p:cNvPr id="22" name="Image 12" descr=" 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957619" y="1739900"/>
            <a:ext cx="660483" cy="927100"/>
          </a:xfrm>
          <a:prstGeom prst="rect">
            <a:avLst/>
          </a:prstGeom>
        </p:spPr>
      </p:pic>
      <p:pic>
        <p:nvPicPr>
          <p:cNvPr id="23" name="Image 13" descr=" 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134867" y="8204200"/>
            <a:ext cx="5258457" cy="762000"/>
          </a:xfrm>
          <a:prstGeom prst="rect">
            <a:avLst/>
          </a:prstGeom>
        </p:spPr>
      </p:pic>
      <p:pic>
        <p:nvPicPr>
          <p:cNvPr id="24" name="Image 14" descr=" 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578997" y="8229600"/>
            <a:ext cx="4826603" cy="1498600"/>
          </a:xfrm>
          <a:prstGeom prst="rect">
            <a:avLst/>
          </a:prstGeom>
        </p:spPr>
      </p:pic>
      <p:pic>
        <p:nvPicPr>
          <p:cNvPr id="25" name="Image 15" descr=" 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268308" y="8229600"/>
            <a:ext cx="609676" cy="6731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63" y="0"/>
            <a:ext cx="23878984" cy="92202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 rot="10800000">
            <a:off x="0" y="0"/>
            <a:ext cx="24387048" cy="9258300"/>
          </a:xfrm>
          <a:prstGeom prst="rect">
            <a:avLst/>
          </a:prstGeom>
          <a:noFill/>
          <a:ln/>
        </p:spPr>
      </p:sp>
      <p:pic>
        <p:nvPicPr>
          <p:cNvPr id="4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815902" cy="9220200"/>
          </a:xfrm>
          <a:prstGeom prst="rect">
            <a:avLst/>
          </a:prstGeom>
        </p:spPr>
      </p:pic>
      <p:pic>
        <p:nvPicPr>
          <p:cNvPr id="5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45550"/>
            <a:ext cx="24387048" cy="487045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1016127" y="9537700"/>
            <a:ext cx="12553402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ИТ И СЛАБОТОЧНЫЕ СИСТЕМЫ НА СТРОЙКЕ</a:t>
            </a:r>
            <a:endParaRPr lang="en-US" sz="4000" dirty="0"/>
          </a:p>
        </p:txBody>
      </p:sp>
      <p:sp>
        <p:nvSpPr>
          <p:cNvPr id="7" name="Text 2"/>
          <p:cNvSpPr/>
          <p:nvPr/>
        </p:nvSpPr>
        <p:spPr>
          <a:xfrm>
            <a:off x="1016127" y="10947400"/>
            <a:ext cx="21106617" cy="69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ДЛЯ КОГО: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системный администратор, монтажник слаботочных систем, инженер АСУ ТП</a:t>
            </a:r>
            <a:endParaRPr lang="en-US" sz="3519" dirty="0"/>
          </a:p>
        </p:txBody>
      </p:sp>
      <p:sp>
        <p:nvSpPr>
          <p:cNvPr id="8" name="Text 3"/>
          <p:cNvSpPr/>
          <p:nvPr/>
        </p:nvSpPr>
        <p:spPr>
          <a:xfrm>
            <a:off x="1016127" y="12001500"/>
            <a:ext cx="20814481" cy="1228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ПОТРЕБНОСТЬ: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порядок в проводах, заряженных устройствах, отдых от мониторов, необходимость компактности инструментов</a:t>
            </a:r>
            <a:endParaRPr lang="en-US" sz="3519" dirty="0"/>
          </a:p>
        </p:txBody>
      </p:sp>
      <p:pic>
        <p:nvPicPr>
          <p:cNvPr id="9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371600"/>
            <a:ext cx="12815902" cy="6464300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 rot="5400000">
            <a:off x="980743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1" name="Shape 5"/>
          <p:cNvSpPr/>
          <p:nvPr/>
        </p:nvSpPr>
        <p:spPr>
          <a:xfrm rot="5400000">
            <a:off x="13120740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2" name="Shape 6"/>
          <p:cNvSpPr/>
          <p:nvPr/>
        </p:nvSpPr>
        <p:spPr>
          <a:xfrm rot="5400000">
            <a:off x="22367496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13" name="Image 4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31541" y="10337800"/>
            <a:ext cx="165121" cy="165100"/>
          </a:xfrm>
          <a:prstGeom prst="rect">
            <a:avLst/>
          </a:prstGeom>
        </p:spPr>
      </p:pic>
      <p:pic>
        <p:nvPicPr>
          <p:cNvPr id="14" name="Image 5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1006" y="10409014"/>
            <a:ext cx="21808626" cy="35371"/>
          </a:xfrm>
          <a:prstGeom prst="rect">
            <a:avLst/>
          </a:prstGeom>
        </p:spPr>
      </p:pic>
      <p:pic>
        <p:nvPicPr>
          <p:cNvPr id="15" name="Image 6" descr=" 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282700"/>
            <a:ext cx="12815902" cy="165100"/>
          </a:xfrm>
          <a:prstGeom prst="rect">
            <a:avLst/>
          </a:prstGeom>
        </p:spPr>
      </p:pic>
      <p:pic>
        <p:nvPicPr>
          <p:cNvPr id="16" name="Image 7" descr=" 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7747000"/>
            <a:ext cx="12815902" cy="1651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892" y="1333500"/>
            <a:ext cx="3365921" cy="5029200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079" y="7622530"/>
            <a:ext cx="5551719" cy="5589116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079" y="1094730"/>
            <a:ext cx="5551719" cy="5957416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6236479" y="3568700"/>
            <a:ext cx="4830409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ТЕРМОС SOFT, 500 МЛ</a:t>
            </a:r>
            <a:endParaRPr lang="en-US" sz="3090" dirty="0"/>
          </a:p>
        </p:txBody>
      </p:sp>
      <p:sp>
        <p:nvSpPr>
          <p:cNvPr id="7" name="Text 1"/>
          <p:cNvSpPr/>
          <p:nvPr/>
        </p:nvSpPr>
        <p:spPr>
          <a:xfrm>
            <a:off x="6274584" y="9740900"/>
            <a:ext cx="5097143" cy="1096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ТОЛСТОВКА СВИТШОТ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УНИСЕКС ANTARES 260</a:t>
            </a:r>
            <a:endParaRPr lang="en-US" sz="3090" dirty="0"/>
          </a:p>
        </p:txBody>
      </p:sp>
      <p:sp>
        <p:nvSpPr>
          <p:cNvPr id="8" name="Text 2"/>
          <p:cNvSpPr/>
          <p:nvPr/>
        </p:nvSpPr>
        <p:spPr>
          <a:xfrm>
            <a:off x="6274584" y="4470400"/>
            <a:ext cx="1439085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7" tooltip="Open https://happygifts.ru/catalog/posuda/termosy/termos_soft_500_ml_articul_3516/color_zelen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3516/15</a:t>
            </a:r>
            <a:endParaRPr lang="en-US" sz="3090" dirty="0"/>
          </a:p>
        </p:txBody>
      </p:sp>
      <p:sp>
        <p:nvSpPr>
          <p:cNvPr id="9" name="Text 3"/>
          <p:cNvSpPr/>
          <p:nvPr/>
        </p:nvSpPr>
        <p:spPr>
          <a:xfrm>
            <a:off x="6274584" y="10960100"/>
            <a:ext cx="2023358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8" tooltip="Open https://happygifts.ru/catalog/promo_odezhda/tolstovki/muzhskie_1103/merchtex_3671/tolstovka_uniseks_antares_articul_52100/color_temno-zelyen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52100.264</a:t>
            </a:r>
            <a:endParaRPr lang="en-US" sz="3090" dirty="0"/>
          </a:p>
        </p:txBody>
      </p:sp>
      <p:pic>
        <p:nvPicPr>
          <p:cNvPr id="10" name="Image 4" descr=" 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84491" y="1094730"/>
            <a:ext cx="5551719" cy="5957416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17591699" y="3149600"/>
            <a:ext cx="4766901" cy="2061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ЧЕХОЛ ДЛЯ КАРТЫ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НА ТЕЛЕФОН SIMPLY,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САМОКЛЕЯЩИЙСЯ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65 Х 97 ММ</a:t>
            </a:r>
            <a:endParaRPr lang="en-US" sz="3090" dirty="0"/>
          </a:p>
        </p:txBody>
      </p:sp>
      <p:sp>
        <p:nvSpPr>
          <p:cNvPr id="12" name="Text 5"/>
          <p:cNvSpPr/>
          <p:nvPr/>
        </p:nvSpPr>
        <p:spPr>
          <a:xfrm>
            <a:off x="17591699" y="5283200"/>
            <a:ext cx="1705819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0" tooltip="Open https://happygifts.ru/catalog/delovye_aksessuary/chekhly_dlya_kart/chekhol_dlya_karty_na_telefon_samokleyashchiysya_65_kh_97_mm_goluboy_pu_soft_touch_articul_19724/color_zelen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19724/15</a:t>
            </a:r>
            <a:endParaRPr lang="en-US" sz="3090" dirty="0"/>
          </a:p>
        </p:txBody>
      </p:sp>
      <p:pic>
        <p:nvPicPr>
          <p:cNvPr id="13" name="Image 5" descr=" 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984491" y="7852420"/>
            <a:ext cx="5551719" cy="5589116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17591699" y="9829800"/>
            <a:ext cx="6341898" cy="1489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USB FLASH - КАРТА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ASSORTI (8ГБ)</a:t>
            </a:r>
            <a:endParaRPr lang="en-US" sz="3090" dirty="0"/>
          </a:p>
        </p:txBody>
      </p:sp>
      <p:sp>
        <p:nvSpPr>
          <p:cNvPr id="15" name="Text 7"/>
          <p:cNvSpPr/>
          <p:nvPr/>
        </p:nvSpPr>
        <p:spPr>
          <a:xfrm>
            <a:off x="17604400" y="11188700"/>
            <a:ext cx="2658438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2" tooltip="Open https://happygifts.ru/catalog/elektronika/usb_flash_karty/usb_flash_karta_assorti_8gb_zelenaya_5_8kh1_7kh0_8_sm_metall_articul_19301_8gb/color_zelen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19301_8GB/15</a:t>
            </a:r>
            <a:endParaRPr lang="en-US" sz="3090" dirty="0"/>
          </a:p>
        </p:txBody>
      </p:sp>
      <p:pic>
        <p:nvPicPr>
          <p:cNvPr id="16" name="Image 6" descr=" 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1076" y="2146300"/>
            <a:ext cx="787498" cy="977900"/>
          </a:xfrm>
          <a:prstGeom prst="rect">
            <a:avLst/>
          </a:prstGeom>
        </p:spPr>
      </p:pic>
      <p:pic>
        <p:nvPicPr>
          <p:cNvPr id="17" name="Image 7" descr=" 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98575" y="2146300"/>
            <a:ext cx="800200" cy="977900"/>
          </a:xfrm>
          <a:prstGeom prst="rect">
            <a:avLst/>
          </a:prstGeom>
        </p:spPr>
      </p:pic>
      <p:pic>
        <p:nvPicPr>
          <p:cNvPr id="18" name="Image 8" descr=" 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98775" y="2146300"/>
            <a:ext cx="635079" cy="977900"/>
          </a:xfrm>
          <a:prstGeom prst="rect">
            <a:avLst/>
          </a:prstGeom>
        </p:spPr>
      </p:pic>
      <p:pic>
        <p:nvPicPr>
          <p:cNvPr id="19" name="Image 9" descr=" 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33854" y="2146300"/>
            <a:ext cx="673184" cy="977900"/>
          </a:xfrm>
          <a:prstGeom prst="rect">
            <a:avLst/>
          </a:prstGeom>
        </p:spPr>
      </p:pic>
      <p:pic>
        <p:nvPicPr>
          <p:cNvPr id="20" name="Image 10" descr=" 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74584" y="7912100"/>
            <a:ext cx="5233054" cy="723900"/>
          </a:xfrm>
          <a:prstGeom prst="rect">
            <a:avLst/>
          </a:prstGeom>
        </p:spPr>
      </p:pic>
      <p:pic>
        <p:nvPicPr>
          <p:cNvPr id="21" name="Image 11" descr=" 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74584" y="8636000"/>
            <a:ext cx="3543743" cy="736600"/>
          </a:xfrm>
          <a:prstGeom prst="rect">
            <a:avLst/>
          </a:prstGeom>
        </p:spPr>
      </p:pic>
      <p:pic>
        <p:nvPicPr>
          <p:cNvPr id="22" name="Image 12" descr=" 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578997" y="1930400"/>
            <a:ext cx="698587" cy="889000"/>
          </a:xfrm>
          <a:prstGeom prst="rect">
            <a:avLst/>
          </a:prstGeom>
        </p:spPr>
      </p:pic>
      <p:pic>
        <p:nvPicPr>
          <p:cNvPr id="23" name="Image 13" descr=" 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8277584" y="1930400"/>
            <a:ext cx="673184" cy="889000"/>
          </a:xfrm>
          <a:prstGeom prst="rect">
            <a:avLst/>
          </a:prstGeom>
        </p:spPr>
      </p:pic>
      <p:pic>
        <p:nvPicPr>
          <p:cNvPr id="24" name="Image 14" descr=" 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8950769" y="1930400"/>
            <a:ext cx="698587" cy="889000"/>
          </a:xfrm>
          <a:prstGeom prst="rect">
            <a:avLst/>
          </a:prstGeom>
        </p:spPr>
      </p:pic>
      <p:pic>
        <p:nvPicPr>
          <p:cNvPr id="25" name="Image 15" descr=" 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649356" y="1930400"/>
            <a:ext cx="698587" cy="889000"/>
          </a:xfrm>
          <a:prstGeom prst="rect">
            <a:avLst/>
          </a:prstGeom>
        </p:spPr>
      </p:pic>
      <p:pic>
        <p:nvPicPr>
          <p:cNvPr id="26" name="Image 16" descr=" 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0347943" y="1930400"/>
            <a:ext cx="647781" cy="889000"/>
          </a:xfrm>
          <a:prstGeom prst="rect">
            <a:avLst/>
          </a:prstGeom>
        </p:spPr>
      </p:pic>
      <p:pic>
        <p:nvPicPr>
          <p:cNvPr id="27" name="Image 17" descr=" 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7591699" y="8572500"/>
            <a:ext cx="889111" cy="927100"/>
          </a:xfrm>
          <a:prstGeom prst="rect">
            <a:avLst/>
          </a:prstGeom>
        </p:spPr>
      </p:pic>
      <p:pic>
        <p:nvPicPr>
          <p:cNvPr id="28" name="Image 18" descr=" 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8480810" y="8572500"/>
            <a:ext cx="1016127" cy="927100"/>
          </a:xfrm>
          <a:prstGeom prst="rect">
            <a:avLst/>
          </a:prstGeom>
        </p:spPr>
      </p:pic>
      <p:pic>
        <p:nvPicPr>
          <p:cNvPr id="29" name="Image 19" descr=" 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9496937" y="8572500"/>
            <a:ext cx="965321" cy="927100"/>
          </a:xfrm>
          <a:prstGeom prst="rect">
            <a:avLst/>
          </a:prstGeom>
        </p:spPr>
      </p:pic>
      <p:pic>
        <p:nvPicPr>
          <p:cNvPr id="30" name="Image 20" descr=" 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0462257" y="8572500"/>
            <a:ext cx="914514" cy="927100"/>
          </a:xfrm>
          <a:prstGeom prst="rect">
            <a:avLst/>
          </a:prstGeom>
        </p:spPr>
      </p:pic>
      <p:pic>
        <p:nvPicPr>
          <p:cNvPr id="31" name="Image 21" descr=" 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1376772" y="8572500"/>
            <a:ext cx="901813" cy="9271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551169" y="8445500"/>
            <a:ext cx="2819752" cy="1854200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848698" y="8708430"/>
            <a:ext cx="437355" cy="542131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313371" y="8838034"/>
            <a:ext cx="358930" cy="422895"/>
          </a:xfrm>
          <a:prstGeom prst="rect">
            <a:avLst/>
          </a:prstGeom>
        </p:spPr>
      </p:pic>
      <p:pic>
        <p:nvPicPr>
          <p:cNvPr id="6" name="Image 4" descr=" 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1731633" y="8838034"/>
            <a:ext cx="367741" cy="651024"/>
          </a:xfrm>
          <a:prstGeom prst="rect">
            <a:avLst/>
          </a:prstGeom>
        </p:spPr>
      </p:pic>
      <p:pic>
        <p:nvPicPr>
          <p:cNvPr id="7" name="Image 5" descr=" 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2526451" y="8848948"/>
            <a:ext cx="359812" cy="591691"/>
          </a:xfrm>
          <a:prstGeom prst="rect">
            <a:avLst/>
          </a:prstGeom>
        </p:spPr>
      </p:pic>
      <p:pic>
        <p:nvPicPr>
          <p:cNvPr id="8" name="Image 6" descr=" 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1185598" y="9379248"/>
            <a:ext cx="501975" cy="579016"/>
          </a:xfrm>
          <a:prstGeom prst="rect">
            <a:avLst/>
          </a:prstGeom>
        </p:spPr>
      </p:pic>
      <p:pic>
        <p:nvPicPr>
          <p:cNvPr id="9" name="Image 7" descr=" 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1731340" y="9537452"/>
            <a:ext cx="105446" cy="401638"/>
          </a:xfrm>
          <a:prstGeom prst="rect">
            <a:avLst/>
          </a:prstGeom>
        </p:spPr>
      </p:pic>
      <p:pic>
        <p:nvPicPr>
          <p:cNvPr id="10" name="Image 8" descr=" 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1864104" y="8838580"/>
            <a:ext cx="620345" cy="1111101"/>
          </a:xfrm>
          <a:prstGeom prst="rect">
            <a:avLst/>
          </a:prstGeom>
        </p:spPr>
      </p:pic>
      <p:pic>
        <p:nvPicPr>
          <p:cNvPr id="11" name="Image 9" descr=" 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2465945" y="9526761"/>
            <a:ext cx="367450" cy="422597"/>
          </a:xfrm>
          <a:prstGeom prst="rect">
            <a:avLst/>
          </a:prstGeom>
        </p:spPr>
      </p:pic>
      <p:pic>
        <p:nvPicPr>
          <p:cNvPr id="12" name="Image 10" descr=" 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959121" y="8738543"/>
            <a:ext cx="197383" cy="198313"/>
          </a:xfrm>
          <a:prstGeom prst="rect">
            <a:avLst/>
          </a:prstGeom>
        </p:spPr>
      </p:pic>
      <p:pic>
        <p:nvPicPr>
          <p:cNvPr id="13" name="Image 11" descr=" 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3019629" y="8796114"/>
            <a:ext cx="25261" cy="25375"/>
          </a:xfrm>
          <a:prstGeom prst="rect">
            <a:avLst/>
          </a:prstGeom>
        </p:spPr>
      </p:pic>
      <p:pic>
        <p:nvPicPr>
          <p:cNvPr id="14" name="Image 12" descr=" 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3019629" y="8851280"/>
            <a:ext cx="25261" cy="25375"/>
          </a:xfrm>
          <a:prstGeom prst="rect">
            <a:avLst/>
          </a:prstGeom>
        </p:spPr>
      </p:pic>
      <p:pic>
        <p:nvPicPr>
          <p:cNvPr id="15" name="Image 13" descr=" 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23064861" y="8783414"/>
            <a:ext cx="36370" cy="107429"/>
          </a:xfrm>
          <a:prstGeom prst="rect">
            <a:avLst/>
          </a:prstGeom>
        </p:spPr>
      </p:pic>
      <p:pic>
        <p:nvPicPr>
          <p:cNvPr id="16" name="Image 14" descr=" ">
            <a:hlinkClick r:id="rId28"/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0696088" y="11065421"/>
            <a:ext cx="1244756" cy="1244600"/>
          </a:xfrm>
          <a:prstGeom prst="rect">
            <a:avLst/>
          </a:prstGeom>
        </p:spPr>
      </p:pic>
      <p:pic>
        <p:nvPicPr>
          <p:cNvPr id="17" name="Image 15" descr=" ">
            <a:hlinkClick r:id="rId30"/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9267455" y="11065421"/>
            <a:ext cx="1257457" cy="1257300"/>
          </a:xfrm>
          <a:prstGeom prst="rect">
            <a:avLst/>
          </a:prstGeom>
        </p:spPr>
      </p:pic>
      <p:pic>
        <p:nvPicPr>
          <p:cNvPr id="18" name="Image 16" descr=" ">
            <a:hlinkClick r:id="rId32"/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7845730" y="11074400"/>
            <a:ext cx="1244756" cy="1244600"/>
          </a:xfrm>
          <a:prstGeom prst="rect">
            <a:avLst/>
          </a:prstGeom>
        </p:spPr>
      </p:pic>
      <p:pic>
        <p:nvPicPr>
          <p:cNvPr id="19" name="Image 17" descr=" ">
            <a:hlinkClick r:id="rId34"/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22121266" y="11065421"/>
            <a:ext cx="1257457" cy="1257300"/>
          </a:xfrm>
          <a:prstGeom prst="rect">
            <a:avLst/>
          </a:prstGeom>
        </p:spPr>
      </p:pic>
      <p:pic>
        <p:nvPicPr>
          <p:cNvPr id="20" name="Image 18" descr=" ">
            <a:hlinkClick r:id="rId36"/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20165234" y="12509401"/>
            <a:ext cx="3248750" cy="545703"/>
          </a:xfrm>
          <a:prstGeom prst="rect">
            <a:avLst/>
          </a:prstGeom>
        </p:spPr>
      </p:pic>
      <p:pic>
        <p:nvPicPr>
          <p:cNvPr id="21" name="Image 19" descr=" 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9108514" y="10496947"/>
            <a:ext cx="4281001" cy="540891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17853362" y="10693400"/>
            <a:ext cx="1229492" cy="21818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endParaRPr lang="en-US" sz="11039" dirty="0"/>
          </a:p>
        </p:txBody>
      </p:sp>
      <p:sp>
        <p:nvSpPr>
          <p:cNvPr id="23" name="Text 1"/>
          <p:cNvSpPr/>
          <p:nvPr/>
        </p:nvSpPr>
        <p:spPr>
          <a:xfrm>
            <a:off x="19275940" y="10820400"/>
            <a:ext cx="1229492" cy="21818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endParaRPr lang="en-US" sz="11039" dirty="0"/>
          </a:p>
        </p:txBody>
      </p:sp>
      <p:sp>
        <p:nvSpPr>
          <p:cNvPr id="24" name="Text 2"/>
          <p:cNvSpPr/>
          <p:nvPr/>
        </p:nvSpPr>
        <p:spPr>
          <a:xfrm>
            <a:off x="20711219" y="10845800"/>
            <a:ext cx="1229492" cy="21818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endParaRPr lang="en-US" sz="11039" dirty="0"/>
          </a:p>
        </p:txBody>
      </p:sp>
      <p:sp>
        <p:nvSpPr>
          <p:cNvPr id="25" name="Text 3"/>
          <p:cNvSpPr/>
          <p:nvPr/>
        </p:nvSpPr>
        <p:spPr>
          <a:xfrm>
            <a:off x="22159200" y="10820400"/>
            <a:ext cx="1229492" cy="21818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endParaRPr lang="en-US" sz="11039" dirty="0"/>
          </a:p>
        </p:txBody>
      </p:sp>
      <p:sp>
        <p:nvSpPr>
          <p:cNvPr id="26" name="Text 4"/>
          <p:cNvSpPr/>
          <p:nvPr/>
        </p:nvSpPr>
        <p:spPr>
          <a:xfrm>
            <a:off x="12318040" y="1803400"/>
            <a:ext cx="11474534" cy="389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7600" dirty="0">
                <a:solidFill>
                  <a:srgbClr val="000000">
                    <a:alpha val="10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РАБОТАТЬ ПРОЩЕ,</a:t>
            </a:r>
            <a:r>
              <a:rPr lang="en-US" sz="5377" dirty="0">
                <a:solidFill>
                  <a:srgbClr val="000000">
                    <a:alpha val="100000"/>
                  </a:srgbClr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</a:t>
            </a:r>
            <a:endParaRPr lang="en-US" sz="7600" dirty="0"/>
          </a:p>
          <a:p>
            <a:pPr marL="0" indent="0" algn="ctr">
              <a:buNone/>
            </a:pPr>
            <a:r>
              <a:rPr lang="en-US" sz="5377" dirty="0">
                <a:solidFill>
                  <a:srgbClr val="7F5111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КОГДА У ПРОЕКТА ЕСТЬ СРОК, </a:t>
            </a:r>
            <a:endParaRPr lang="en-US" sz="7600" dirty="0"/>
          </a:p>
          <a:p>
            <a:pPr marL="0" indent="0" algn="ctr">
              <a:buNone/>
            </a:pPr>
            <a:r>
              <a:rPr lang="en-US" sz="5377" dirty="0">
                <a:solidFill>
                  <a:srgbClr val="7F5111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 СМЕТЫ — БАЛАНС, </a:t>
            </a:r>
            <a:endParaRPr lang="en-US" sz="7600" dirty="0"/>
          </a:p>
          <a:p>
            <a:pPr marL="0" indent="0" algn="ctr">
              <a:buNone/>
            </a:pPr>
            <a:r>
              <a:rPr lang="en-US" sz="5377" dirty="0">
                <a:solidFill>
                  <a:srgbClr val="7F5111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 КОМАНДЫ — ПОДДЕРЖКА!</a:t>
            </a:r>
            <a:endParaRPr lang="en-US" sz="7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92329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1146" y="0"/>
            <a:ext cx="12815902" cy="9232900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45550"/>
            <a:ext cx="24387048" cy="487045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1016127" y="9537700"/>
            <a:ext cx="4919748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ЛИДЕР СТРОЙКИ</a:t>
            </a:r>
            <a:endParaRPr lang="en-US" sz="4000" dirty="0"/>
          </a:p>
        </p:txBody>
      </p:sp>
      <p:sp>
        <p:nvSpPr>
          <p:cNvPr id="6" name="Text 1"/>
          <p:cNvSpPr/>
          <p:nvPr/>
        </p:nvSpPr>
        <p:spPr>
          <a:xfrm>
            <a:off x="1016127" y="10947400"/>
            <a:ext cx="21043109" cy="69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ДЛЯ КОГО: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руководитель строительного проекта, директор компании, главный инженер</a:t>
            </a:r>
            <a:endParaRPr lang="en-US" sz="3519" dirty="0"/>
          </a:p>
        </p:txBody>
      </p:sp>
      <p:sp>
        <p:nvSpPr>
          <p:cNvPr id="7" name="Text 2"/>
          <p:cNvSpPr/>
          <p:nvPr/>
        </p:nvSpPr>
        <p:spPr>
          <a:xfrm>
            <a:off x="1016127" y="12005152"/>
            <a:ext cx="21500366" cy="1241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ПОТРЕБНОСТЬ: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в статусе, экономии времени, снятии стресса и поддержании имиджа как </a:t>
            </a:r>
            <a:endParaRPr lang="en-US" sz="3519" dirty="0"/>
          </a:p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на объекте, так и в кабинете</a:t>
            </a:r>
            <a:endParaRPr lang="en-US" sz="3519" dirty="0"/>
          </a:p>
        </p:txBody>
      </p:sp>
      <p:sp>
        <p:nvSpPr>
          <p:cNvPr id="8" name="Shape 3"/>
          <p:cNvSpPr/>
          <p:nvPr/>
        </p:nvSpPr>
        <p:spPr>
          <a:xfrm rot="5400000">
            <a:off x="980743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9" name="Shape 4"/>
          <p:cNvSpPr/>
          <p:nvPr/>
        </p:nvSpPr>
        <p:spPr>
          <a:xfrm rot="5400000">
            <a:off x="13120740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 rot="5400000">
            <a:off x="22367496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11" name="Image 3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31541" y="10337800"/>
            <a:ext cx="165121" cy="165100"/>
          </a:xfrm>
          <a:prstGeom prst="rect">
            <a:avLst/>
          </a:prstGeom>
        </p:spPr>
      </p:pic>
      <p:pic>
        <p:nvPicPr>
          <p:cNvPr id="12" name="Image 4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06" y="10409011"/>
            <a:ext cx="21808626" cy="35378"/>
          </a:xfrm>
          <a:prstGeom prst="rect">
            <a:avLst/>
          </a:prstGeom>
        </p:spPr>
      </p:pic>
      <p:pic>
        <p:nvPicPr>
          <p:cNvPr id="13" name="Image 5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1571146" y="1416566"/>
            <a:ext cx="12815902" cy="6399767"/>
          </a:xfrm>
          <a:prstGeom prst="rect">
            <a:avLst/>
          </a:prstGeom>
        </p:spPr>
      </p:pic>
      <p:sp>
        <p:nvSpPr>
          <p:cNvPr id="14" name="Shape 6"/>
          <p:cNvSpPr/>
          <p:nvPr/>
        </p:nvSpPr>
        <p:spPr>
          <a:xfrm rot="5400000">
            <a:off x="12650781" y="77597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5" name="Shape 7"/>
          <p:cNvSpPr/>
          <p:nvPr/>
        </p:nvSpPr>
        <p:spPr>
          <a:xfrm rot="5400000">
            <a:off x="17896537" y="77597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6" name="Shape 8"/>
          <p:cNvSpPr/>
          <p:nvPr/>
        </p:nvSpPr>
        <p:spPr>
          <a:xfrm rot="5400000">
            <a:off x="0" y="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17" name="Image 6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71146" y="7830911"/>
            <a:ext cx="12815902" cy="35378"/>
          </a:xfrm>
          <a:prstGeom prst="rect">
            <a:avLst/>
          </a:prstGeom>
        </p:spPr>
      </p:pic>
      <p:sp>
        <p:nvSpPr>
          <p:cNvPr id="18" name="Shape 9"/>
          <p:cNvSpPr/>
          <p:nvPr/>
        </p:nvSpPr>
        <p:spPr>
          <a:xfrm rot="5400000">
            <a:off x="14556019" y="13081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19" name="Image 7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510138" y="1308100"/>
            <a:ext cx="165121" cy="165100"/>
          </a:xfrm>
          <a:prstGeom prst="rect">
            <a:avLst/>
          </a:prstGeom>
        </p:spPr>
      </p:pic>
      <p:sp>
        <p:nvSpPr>
          <p:cNvPr id="20" name="Shape 10"/>
          <p:cNvSpPr/>
          <p:nvPr/>
        </p:nvSpPr>
        <p:spPr>
          <a:xfrm rot="5400000">
            <a:off x="0" y="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21" name="Image 8" descr=" 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71146" y="1379311"/>
            <a:ext cx="12815902" cy="3537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352" y="1107424"/>
            <a:ext cx="4332367" cy="5995522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869" y="7520924"/>
            <a:ext cx="5653332" cy="5792322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62113" y="967724"/>
            <a:ext cx="5843855" cy="6135222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6147568" y="3352800"/>
            <a:ext cx="3420533" cy="1578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ТЕРМОКРУЖКА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ВАКУУМНАЯ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CLICK, 400 МЛ</a:t>
            </a:r>
            <a:endParaRPr lang="en-US" sz="3090" dirty="0"/>
          </a:p>
        </p:txBody>
      </p:sp>
      <p:sp>
        <p:nvSpPr>
          <p:cNvPr id="8" name="Text 1"/>
          <p:cNvSpPr/>
          <p:nvPr/>
        </p:nvSpPr>
        <p:spPr>
          <a:xfrm>
            <a:off x="6151474" y="9053078"/>
            <a:ext cx="5389279" cy="1096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НАБОР РУЧКА + БРЕЛОК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COLLISION,</a:t>
            </a:r>
            <a:endParaRPr lang="en-US" sz="3090" dirty="0"/>
          </a:p>
        </p:txBody>
      </p:sp>
      <p:sp>
        <p:nvSpPr>
          <p:cNvPr id="9" name="Text 2"/>
          <p:cNvSpPr/>
          <p:nvPr/>
        </p:nvSpPr>
        <p:spPr>
          <a:xfrm>
            <a:off x="17434910" y="3644106"/>
            <a:ext cx="5795730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КОНФЕРЕНЦ-СУМКА CORE</a:t>
            </a:r>
            <a:endParaRPr lang="en-US" sz="3090" dirty="0"/>
          </a:p>
        </p:txBody>
      </p:sp>
      <p:sp>
        <p:nvSpPr>
          <p:cNvPr id="10" name="Text 3"/>
          <p:cNvSpPr/>
          <p:nvPr/>
        </p:nvSpPr>
        <p:spPr>
          <a:xfrm>
            <a:off x="17395564" y="9104680"/>
            <a:ext cx="5753256" cy="2823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3090" dirty="0">
                <a:effectLst/>
                <a:latin typeface="Montserrat SemiBold" panose="00000700000000000000" pitchFamily="2" charset="-52"/>
              </a:rPr>
              <a:t>ЕЖЕДНЕВНИК НЕДАТИРОВАННЫЙ MUSE,</a:t>
            </a:r>
            <a:br>
              <a:rPr lang="ru-RU" sz="3090" dirty="0">
                <a:effectLst/>
                <a:latin typeface="Montserrat SemiBold" panose="00000700000000000000" pitchFamily="2" charset="-52"/>
              </a:rPr>
            </a:br>
            <a:r>
              <a:rPr lang="ru-RU" sz="3090" dirty="0">
                <a:effectLst/>
                <a:latin typeface="Montserrat SemiBold" panose="00000700000000000000" pitchFamily="2" charset="-52"/>
              </a:rPr>
              <a:t>ТЕМНО-СЕРЫЙ, А5, </a:t>
            </a:r>
            <a:br>
              <a:rPr lang="ru-RU" sz="3090" dirty="0">
                <a:effectLst/>
                <a:latin typeface="Montserrat SemiBold" panose="00000700000000000000" pitchFamily="2" charset="-52"/>
              </a:rPr>
            </a:br>
            <a:r>
              <a:rPr lang="ru-RU" sz="3090" dirty="0">
                <a:effectLst/>
                <a:latin typeface="Montserrat SemiBold" panose="00000700000000000000" pitchFamily="2" charset="-52"/>
              </a:rPr>
              <a:t>С ОРАНЖЕВОЙ </a:t>
            </a:r>
            <a:br>
              <a:rPr lang="ru-RU" sz="3090" dirty="0">
                <a:effectLst/>
                <a:latin typeface="Montserrat SemiBold" panose="00000700000000000000" pitchFamily="2" charset="-52"/>
              </a:rPr>
            </a:br>
            <a:r>
              <a:rPr lang="ru-RU" sz="3090" dirty="0">
                <a:effectLst/>
                <a:latin typeface="Montserrat SemiBold" panose="00000700000000000000" pitchFamily="2" charset="-52"/>
              </a:rPr>
              <a:t>ДЕКОР. ПОЛОСОЙ</a:t>
            </a:r>
            <a:endParaRPr lang="en-US" sz="3090" dirty="0">
              <a:latin typeface="Montserrat SemiBold" panose="00000700000000000000" pitchFamily="2" charset="-52"/>
            </a:endParaRPr>
          </a:p>
        </p:txBody>
      </p:sp>
      <p:sp>
        <p:nvSpPr>
          <p:cNvPr id="11" name="Text 4"/>
          <p:cNvSpPr/>
          <p:nvPr/>
        </p:nvSpPr>
        <p:spPr>
          <a:xfrm>
            <a:off x="6109464" y="5003800"/>
            <a:ext cx="1959850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7" tooltip="Open https://happygifts.ru/catalog/posuda/termokruzhki/termokruzhka_vakuumnaya_click_400_ml_articul_46000/color_serebrist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46000/47</a:t>
            </a:r>
            <a:endParaRPr lang="en-US" sz="3090" dirty="0"/>
          </a:p>
        </p:txBody>
      </p:sp>
      <p:sp>
        <p:nvSpPr>
          <p:cNvPr id="12" name="Text 5"/>
          <p:cNvSpPr/>
          <p:nvPr/>
        </p:nvSpPr>
        <p:spPr>
          <a:xfrm>
            <a:off x="6151474" y="10230334"/>
            <a:ext cx="2467914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8" tooltip="Open https://happygifts.ru/catalog/ruchki_i_karandashi/metallicheskie_ruchki_b1/nabor_ruchka_brelok_collision_chernyytemno_seryy_metall_plastik_karton_articul_37005/color_chernyy,_temno-ser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37005/35/30</a:t>
            </a:r>
            <a:endParaRPr lang="en-US" sz="3090" dirty="0"/>
          </a:p>
        </p:txBody>
      </p:sp>
      <p:sp>
        <p:nvSpPr>
          <p:cNvPr id="13" name="Text 6"/>
          <p:cNvSpPr/>
          <p:nvPr/>
        </p:nvSpPr>
        <p:spPr>
          <a:xfrm>
            <a:off x="17434910" y="4318577"/>
            <a:ext cx="2112269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9" tooltip="Open https://happygifts.ru/catalog/sumki/konferents_sumki/konferents_sumka_core_articul_995736/color_temno-ser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995736/30</a:t>
            </a:r>
            <a:endParaRPr lang="en-US" sz="3090" dirty="0"/>
          </a:p>
        </p:txBody>
      </p:sp>
      <p:sp>
        <p:nvSpPr>
          <p:cNvPr id="14" name="Text 7"/>
          <p:cNvSpPr/>
          <p:nvPr/>
        </p:nvSpPr>
        <p:spPr>
          <a:xfrm>
            <a:off x="17395564" y="11770174"/>
            <a:ext cx="2586137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3200" dirty="0">
                <a:effectLst/>
                <a:latin typeface="Montserrat Light" panose="00000400000000000000" pitchFamily="2" charset="-52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24745/30/05</a:t>
            </a:r>
            <a:endParaRPr lang="en-US" sz="3090" dirty="0">
              <a:latin typeface="Montserrat Light" panose="00000400000000000000" pitchFamily="2" charset="-52"/>
            </a:endParaRPr>
          </a:p>
        </p:txBody>
      </p:sp>
      <p:pic>
        <p:nvPicPr>
          <p:cNvPr id="15" name="Image 5" descr=" 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439280" y="2552700"/>
            <a:ext cx="774797" cy="889000"/>
          </a:xfrm>
          <a:prstGeom prst="rect">
            <a:avLst/>
          </a:prstGeom>
        </p:spPr>
      </p:pic>
      <p:pic>
        <p:nvPicPr>
          <p:cNvPr id="18" name="Image 8" descr=" 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51474" y="7740935"/>
            <a:ext cx="825603" cy="1092200"/>
          </a:xfrm>
          <a:prstGeom prst="rect">
            <a:avLst/>
          </a:prstGeom>
        </p:spPr>
      </p:pic>
      <p:pic>
        <p:nvPicPr>
          <p:cNvPr id="19" name="Image 9" descr=" 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20943" y="2032000"/>
            <a:ext cx="596975" cy="1092200"/>
          </a:xfrm>
          <a:prstGeom prst="rect">
            <a:avLst/>
          </a:prstGeom>
        </p:spPr>
      </p:pic>
      <p:pic>
        <p:nvPicPr>
          <p:cNvPr id="20" name="Image 10" descr=" 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58657" y="2056529"/>
            <a:ext cx="584273" cy="10922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B03A9AA-4C5F-43ED-A7B1-0AAD8FEB688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797536" y="7148665"/>
            <a:ext cx="5353325" cy="6280473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8B46A34-FF75-49D8-9DD8-83246725AE1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353090" y="7550369"/>
            <a:ext cx="4496031" cy="128276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92329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69734" cy="9232900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45550"/>
            <a:ext cx="24387048" cy="487045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1016127" y="9537700"/>
            <a:ext cx="5516723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АРХИТЕКТОР ИДЕЙ</a:t>
            </a:r>
            <a:endParaRPr lang="en-US" sz="4000" dirty="0"/>
          </a:p>
        </p:txBody>
      </p:sp>
      <p:sp>
        <p:nvSpPr>
          <p:cNvPr id="6" name="Text 1"/>
          <p:cNvSpPr/>
          <p:nvPr/>
        </p:nvSpPr>
        <p:spPr>
          <a:xfrm>
            <a:off x="1016127" y="10947400"/>
            <a:ext cx="18617106" cy="69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ДЛЯ КОГО: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архитектор, инженер-конструктор, BIM-менеджер, проектировщик</a:t>
            </a:r>
            <a:endParaRPr lang="en-US" sz="3519" dirty="0"/>
          </a:p>
        </p:txBody>
      </p:sp>
      <p:sp>
        <p:nvSpPr>
          <p:cNvPr id="7" name="Text 2"/>
          <p:cNvSpPr/>
          <p:nvPr/>
        </p:nvSpPr>
        <p:spPr>
          <a:xfrm>
            <a:off x="1016127" y="12005152"/>
            <a:ext cx="20789077" cy="1241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ПОТРЕБНОСТЬ: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в творческой атмосфере, эргономике рабочего места и порядке среди </a:t>
            </a:r>
            <a:endParaRPr lang="en-US" sz="3519" dirty="0"/>
          </a:p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множества чертежей и гаджетов</a:t>
            </a:r>
            <a:endParaRPr lang="en-US" sz="3519" dirty="0"/>
          </a:p>
        </p:txBody>
      </p:sp>
      <p:sp>
        <p:nvSpPr>
          <p:cNvPr id="8" name="Shape 3"/>
          <p:cNvSpPr/>
          <p:nvPr/>
        </p:nvSpPr>
        <p:spPr>
          <a:xfrm rot="5400000">
            <a:off x="980743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9" name="Shape 4"/>
          <p:cNvSpPr/>
          <p:nvPr/>
        </p:nvSpPr>
        <p:spPr>
          <a:xfrm rot="5400000">
            <a:off x="13120740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 rot="5400000">
            <a:off x="22367496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11" name="Image 3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31541" y="10337800"/>
            <a:ext cx="165121" cy="165100"/>
          </a:xfrm>
          <a:prstGeom prst="rect">
            <a:avLst/>
          </a:prstGeom>
        </p:spPr>
      </p:pic>
      <p:pic>
        <p:nvPicPr>
          <p:cNvPr id="12" name="Image 4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06" y="10409008"/>
            <a:ext cx="21808626" cy="35384"/>
          </a:xfrm>
          <a:prstGeom prst="rect">
            <a:avLst/>
          </a:prstGeom>
        </p:spPr>
      </p:pic>
      <p:pic>
        <p:nvPicPr>
          <p:cNvPr id="13" name="Image 5" descr=" 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384300"/>
            <a:ext cx="12269734" cy="6464300"/>
          </a:xfrm>
          <a:prstGeom prst="rect">
            <a:avLst/>
          </a:prstGeom>
        </p:spPr>
      </p:pic>
      <p:pic>
        <p:nvPicPr>
          <p:cNvPr id="14" name="Image 6" descr=" 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7759700"/>
            <a:ext cx="12269734" cy="165100"/>
          </a:xfrm>
          <a:prstGeom prst="rect">
            <a:avLst/>
          </a:prstGeom>
        </p:spPr>
      </p:pic>
      <p:pic>
        <p:nvPicPr>
          <p:cNvPr id="15" name="Image 7" descr=" 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1308100"/>
            <a:ext cx="12269734" cy="1651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079" y="1043924"/>
            <a:ext cx="4332367" cy="5995522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079" y="7622524"/>
            <a:ext cx="5551719" cy="5589122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70177" y="1043924"/>
            <a:ext cx="5780347" cy="5792322"/>
          </a:xfrm>
          <a:prstGeom prst="rect">
            <a:avLst/>
          </a:prstGeom>
        </p:spPr>
      </p:pic>
      <p:pic>
        <p:nvPicPr>
          <p:cNvPr id="6" name="Image 4" descr=" 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02031" y="6936724"/>
            <a:ext cx="5348493" cy="6274922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5017127" y="3162300"/>
            <a:ext cx="6380003" cy="2061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УНИВЕРСАЛЬНЫЙ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АККУМУЛЯТОР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AL 4 (4000 МАЧ),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ЗОЛОТИСТЫЙ, 11Х6.9Х0,98 СМ</a:t>
            </a:r>
            <a:endParaRPr lang="en-US" sz="3090" dirty="0"/>
          </a:p>
        </p:txBody>
      </p:sp>
      <p:sp>
        <p:nvSpPr>
          <p:cNvPr id="8" name="Text 1"/>
          <p:cNvSpPr/>
          <p:nvPr/>
        </p:nvSpPr>
        <p:spPr>
          <a:xfrm>
            <a:off x="6367401" y="9662678"/>
            <a:ext cx="5744923" cy="1096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РУЧКА ШАРИКОВАЯ +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КАРАНДАШ ВЕЧНЫЙ, 2 В 1</a:t>
            </a:r>
            <a:endParaRPr lang="en-US" sz="3090" dirty="0"/>
          </a:p>
        </p:txBody>
      </p:sp>
      <p:sp>
        <p:nvSpPr>
          <p:cNvPr id="9" name="Text 2"/>
          <p:cNvSpPr/>
          <p:nvPr/>
        </p:nvSpPr>
        <p:spPr>
          <a:xfrm>
            <a:off x="17663046" y="3014433"/>
            <a:ext cx="5287666" cy="1578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УВЛАЖНИТЕЛЬ-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АРОМАТИЗАТОР GLOW,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УЛЬТРАЗВУКОВОЙ</a:t>
            </a:r>
            <a:endParaRPr lang="en-US" sz="3090" dirty="0"/>
          </a:p>
        </p:txBody>
      </p:sp>
      <p:sp>
        <p:nvSpPr>
          <p:cNvPr id="10" name="Text 3"/>
          <p:cNvSpPr/>
          <p:nvPr/>
        </p:nvSpPr>
        <p:spPr>
          <a:xfrm>
            <a:off x="17659086" y="8684369"/>
            <a:ext cx="5948149" cy="2061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ЕЖЕДНЕВНИК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НЕДАТИРОВАННЫЙ BLISS,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ФОРМАТ А4,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В ЛИНЕЙКУ</a:t>
            </a:r>
            <a:endParaRPr lang="en-US" sz="3090" dirty="0"/>
          </a:p>
        </p:txBody>
      </p:sp>
      <p:sp>
        <p:nvSpPr>
          <p:cNvPr id="11" name="Text 4"/>
          <p:cNvSpPr/>
          <p:nvPr/>
        </p:nvSpPr>
        <p:spPr>
          <a:xfrm>
            <a:off x="5017127" y="5346700"/>
            <a:ext cx="1769327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8" tooltip="Open https://happygifts.ru/catalog/elektronika/universalnye_akkumulyatory/universalnyy_akkumulyator_omg_al_4_4000_mach_zolotistyy_11kh69kh0_98_sm_articul_37169/color_zolotist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37169/49</a:t>
            </a:r>
            <a:endParaRPr lang="en-US" sz="3090" dirty="0"/>
          </a:p>
        </p:txBody>
      </p:sp>
      <p:sp>
        <p:nvSpPr>
          <p:cNvPr id="12" name="Text 5"/>
          <p:cNvSpPr/>
          <p:nvPr/>
        </p:nvSpPr>
        <p:spPr>
          <a:xfrm>
            <a:off x="6367401" y="10839934"/>
            <a:ext cx="1693117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9" tooltip="Open https://happygifts.ru/catalog/ruchki_i_karandashi/metallicheskie_ruchki_b1/ruchka_sharikovaya_karandash_vechnyy_2_v_1_v_futlyare_articul_32813/color_bel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32813/01</a:t>
            </a:r>
            <a:endParaRPr lang="en-US" sz="3090" dirty="0"/>
          </a:p>
        </p:txBody>
      </p:sp>
      <p:sp>
        <p:nvSpPr>
          <p:cNvPr id="13" name="Text 6"/>
          <p:cNvSpPr/>
          <p:nvPr/>
        </p:nvSpPr>
        <p:spPr>
          <a:xfrm>
            <a:off x="17663046" y="4565204"/>
            <a:ext cx="1693117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0" tooltip="Open https://happygifts.ru/catalog/elektronika/uvlazhniteli/uvlazhnitel_aromatizator_glow_ultrazvukovoy_belyy_articul_41001/color_bel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41001/01</a:t>
            </a:r>
            <a:endParaRPr lang="en-US" sz="3090" dirty="0"/>
          </a:p>
        </p:txBody>
      </p:sp>
      <p:sp>
        <p:nvSpPr>
          <p:cNvPr id="14" name="Text 7"/>
          <p:cNvSpPr/>
          <p:nvPr/>
        </p:nvSpPr>
        <p:spPr>
          <a:xfrm>
            <a:off x="17659086" y="10879448"/>
            <a:ext cx="1858238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1" tooltip="Open https://happygifts.ru/catalog/notebooks/daysweeks/ezhednevniki_nedatirovannye_3263/ezhednevnik_nedatirovannyy_bliss_format_a4_articul_24602/color_korichnev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24602/14</a:t>
            </a:r>
            <a:endParaRPr lang="en-US" sz="3090" dirty="0"/>
          </a:p>
        </p:txBody>
      </p:sp>
      <p:pic>
        <p:nvPicPr>
          <p:cNvPr id="15" name="Image 5" descr=" 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655207" y="1854200"/>
            <a:ext cx="2959470" cy="901700"/>
          </a:xfrm>
          <a:prstGeom prst="rect">
            <a:avLst/>
          </a:prstGeom>
        </p:spPr>
      </p:pic>
      <p:pic>
        <p:nvPicPr>
          <p:cNvPr id="16" name="Image 6" descr=" 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655207" y="7937500"/>
            <a:ext cx="4051806" cy="533400"/>
          </a:xfrm>
          <a:prstGeom prst="rect">
            <a:avLst/>
          </a:prstGeom>
        </p:spPr>
      </p:pic>
      <p:pic>
        <p:nvPicPr>
          <p:cNvPr id="17" name="Image 7" descr=" 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63495" y="8686800"/>
            <a:ext cx="1727416" cy="673100"/>
          </a:xfrm>
          <a:prstGeom prst="rect">
            <a:avLst/>
          </a:prstGeom>
        </p:spPr>
      </p:pic>
      <p:pic>
        <p:nvPicPr>
          <p:cNvPr id="18" name="Image 8" descr=" 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17127" y="1854200"/>
            <a:ext cx="800200" cy="1092200"/>
          </a:xfrm>
          <a:prstGeom prst="rect">
            <a:avLst/>
          </a:prstGeom>
        </p:spPr>
      </p:pic>
      <p:pic>
        <p:nvPicPr>
          <p:cNvPr id="19" name="Image 9" descr=" 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66521" y="1854200"/>
            <a:ext cx="863708" cy="1092200"/>
          </a:xfrm>
          <a:prstGeom prst="rect">
            <a:avLst/>
          </a:prstGeom>
        </p:spPr>
      </p:pic>
      <p:pic>
        <p:nvPicPr>
          <p:cNvPr id="20" name="Image 10" descr=" 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0229" y="1854200"/>
            <a:ext cx="762095" cy="1092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92329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3116889" cy="9232900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71146" y="0"/>
            <a:ext cx="12815902" cy="9232900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845550"/>
            <a:ext cx="24387048" cy="4870450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1016127" y="9537700"/>
            <a:ext cx="7231437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ПОЛЕВОЕ РУКОВОДСТВО</a:t>
            </a:r>
            <a:endParaRPr lang="en-US" sz="4000" dirty="0"/>
          </a:p>
        </p:txBody>
      </p:sp>
      <p:sp>
        <p:nvSpPr>
          <p:cNvPr id="7" name="Text 1"/>
          <p:cNvSpPr/>
          <p:nvPr/>
        </p:nvSpPr>
        <p:spPr>
          <a:xfrm>
            <a:off x="1016127" y="10947400"/>
            <a:ext cx="16470538" cy="69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ДЛЯ КОГО: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прораб, мастер строительного участка, начальник участка</a:t>
            </a:r>
            <a:endParaRPr lang="en-US" sz="3519" dirty="0"/>
          </a:p>
        </p:txBody>
      </p:sp>
      <p:sp>
        <p:nvSpPr>
          <p:cNvPr id="8" name="Text 2"/>
          <p:cNvSpPr/>
          <p:nvPr/>
        </p:nvSpPr>
        <p:spPr>
          <a:xfrm>
            <a:off x="1016127" y="12005146"/>
            <a:ext cx="20712868" cy="1241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ПОТРЕБНОСТЬ: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быть всегда на связи, иметь под рукой базовый инструмент, защищать </a:t>
            </a:r>
            <a:endParaRPr lang="en-US" sz="3519" dirty="0"/>
          </a:p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гаджеты от пыли/влаги и быстро решать задачи «в поле»</a:t>
            </a:r>
            <a:endParaRPr lang="en-US" sz="3519" dirty="0"/>
          </a:p>
        </p:txBody>
      </p:sp>
      <p:sp>
        <p:nvSpPr>
          <p:cNvPr id="9" name="Shape 3"/>
          <p:cNvSpPr/>
          <p:nvPr/>
        </p:nvSpPr>
        <p:spPr>
          <a:xfrm rot="5400000">
            <a:off x="980743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0" name="Shape 4"/>
          <p:cNvSpPr/>
          <p:nvPr/>
        </p:nvSpPr>
        <p:spPr>
          <a:xfrm rot="5400000">
            <a:off x="13120740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1" name="Shape 5"/>
          <p:cNvSpPr/>
          <p:nvPr/>
        </p:nvSpPr>
        <p:spPr>
          <a:xfrm rot="5400000">
            <a:off x="22367496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12" name="Image 4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31541" y="10337800"/>
            <a:ext cx="165121" cy="165100"/>
          </a:xfrm>
          <a:prstGeom prst="rect">
            <a:avLst/>
          </a:prstGeom>
        </p:spPr>
      </p:pic>
      <p:pic>
        <p:nvPicPr>
          <p:cNvPr id="13" name="Image 5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1006" y="10409014"/>
            <a:ext cx="21808626" cy="35371"/>
          </a:xfrm>
          <a:prstGeom prst="rect">
            <a:avLst/>
          </a:prstGeom>
        </p:spPr>
      </p:pic>
      <p:pic>
        <p:nvPicPr>
          <p:cNvPr id="23" name="image 14">
            <a:extLst>
              <a:ext uri="{FF2B5EF4-FFF2-40B4-BE49-F238E27FC236}">
                <a16:creationId xmlns:a16="http://schemas.microsoft.com/office/drawing/2014/main" id="{A6198B68-3694-4C13-AB4F-1E1C2BF69FA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157" t="175" r="1042" b="-175"/>
          <a:stretch/>
        </p:blipFill>
        <p:spPr>
          <a:xfrm>
            <a:off x="11571145" y="1395642"/>
            <a:ext cx="12816029" cy="6487435"/>
          </a:xfrm>
          <a:prstGeom prst="rect">
            <a:avLst/>
          </a:prstGeom>
        </p:spPr>
      </p:pic>
      <p:sp>
        <p:nvSpPr>
          <p:cNvPr id="15" name="Shape 6"/>
          <p:cNvSpPr/>
          <p:nvPr/>
        </p:nvSpPr>
        <p:spPr>
          <a:xfrm rot="5400000">
            <a:off x="12650781" y="12954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6" name="Shape 7"/>
          <p:cNvSpPr/>
          <p:nvPr/>
        </p:nvSpPr>
        <p:spPr>
          <a:xfrm rot="5400000">
            <a:off x="17896537" y="12954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7" name="Shape 8"/>
          <p:cNvSpPr/>
          <p:nvPr/>
        </p:nvSpPr>
        <p:spPr>
          <a:xfrm rot="5400000">
            <a:off x="0" y="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18" name="Image 7" descr=" 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571146" y="1366608"/>
            <a:ext cx="12815902" cy="35384"/>
          </a:xfrm>
          <a:prstGeom prst="rect">
            <a:avLst/>
          </a:prstGeom>
        </p:spPr>
      </p:pic>
      <p:sp>
        <p:nvSpPr>
          <p:cNvPr id="19" name="Shape 9"/>
          <p:cNvSpPr/>
          <p:nvPr/>
        </p:nvSpPr>
        <p:spPr>
          <a:xfrm rot="5400000">
            <a:off x="13882835" y="77597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20" name="Shape 10"/>
          <p:cNvSpPr/>
          <p:nvPr/>
        </p:nvSpPr>
        <p:spPr>
          <a:xfrm rot="5400000">
            <a:off x="22202375" y="77597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21" name="Shape 11"/>
          <p:cNvSpPr/>
          <p:nvPr/>
        </p:nvSpPr>
        <p:spPr>
          <a:xfrm rot="5400000">
            <a:off x="0" y="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22" name="Image 8" descr=" 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71146" y="7830914"/>
            <a:ext cx="12815902" cy="3537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9755" y="1043918"/>
            <a:ext cx="4332367" cy="5995529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079" y="7622518"/>
            <a:ext cx="5551719" cy="5589129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70177" y="1043918"/>
            <a:ext cx="5780347" cy="5792329"/>
          </a:xfrm>
          <a:prstGeom prst="rect">
            <a:avLst/>
          </a:prstGeom>
        </p:spPr>
      </p:pic>
      <p:pic>
        <p:nvPicPr>
          <p:cNvPr id="6" name="Image 4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098806" y="6936780"/>
            <a:ext cx="5348493" cy="6274804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5550594" y="3149600"/>
            <a:ext cx="3788879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ТЕРМОС "HENRY"</a:t>
            </a:r>
            <a:endParaRPr lang="en-US" sz="3090" dirty="0"/>
          </a:p>
        </p:txBody>
      </p:sp>
      <p:sp>
        <p:nvSpPr>
          <p:cNvPr id="8" name="Text 1"/>
          <p:cNvSpPr/>
          <p:nvPr/>
        </p:nvSpPr>
        <p:spPr>
          <a:xfrm>
            <a:off x="6151474" y="9662678"/>
            <a:ext cx="4068314" cy="1578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НАУШНИКИ LAUD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БЕСПРОВОДНЫЕ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 АМБУШЮРАМИ</a:t>
            </a:r>
            <a:endParaRPr lang="en-US" sz="3090" dirty="0"/>
          </a:p>
        </p:txBody>
      </p:sp>
      <p:sp>
        <p:nvSpPr>
          <p:cNvPr id="9" name="Text 2"/>
          <p:cNvSpPr/>
          <p:nvPr/>
        </p:nvSpPr>
        <p:spPr>
          <a:xfrm>
            <a:off x="17456844" y="2768600"/>
            <a:ext cx="5554400" cy="2061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РЮКЗАК ВОДОСТОЙКИЙ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" COOL", ЧЁРНЫЙ, 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43 X 30 X 13 СМ, 100%</a:t>
            </a:r>
            <a:endParaRPr lang="en-US" sz="3090" dirty="0"/>
          </a:p>
          <a:p>
            <a:pPr marL="0" indent="0" algn="l">
              <a:buNone/>
            </a:pPr>
            <a:r>
              <a:rPr lang="en-US" sz="309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ПОЛИЭСТЕР 300 D</a:t>
            </a:r>
            <a:endParaRPr lang="en-US" sz="3090" dirty="0"/>
          </a:p>
        </p:txBody>
      </p:sp>
      <p:sp>
        <p:nvSpPr>
          <p:cNvPr id="10" name="Text 3"/>
          <p:cNvSpPr/>
          <p:nvPr/>
        </p:nvSpPr>
        <p:spPr>
          <a:xfrm>
            <a:off x="17500985" y="8967425"/>
            <a:ext cx="6252987" cy="1412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3090" dirty="0">
                <a:effectLst/>
                <a:latin typeface="Montserrat SemiBold" panose="00000700000000000000" pitchFamily="2" charset="-52"/>
              </a:rPr>
              <a:t>КАРАНДАШ ВЕЧНЫЙ </a:t>
            </a:r>
            <a:br>
              <a:rPr lang="ru-RU" sz="3090" dirty="0">
                <a:effectLst/>
                <a:latin typeface="Montserrat SemiBold" panose="00000700000000000000" pitchFamily="2" charset="-52"/>
              </a:rPr>
            </a:br>
            <a:r>
              <a:rPr lang="ru-RU" sz="3090" dirty="0">
                <a:effectLst/>
                <a:latin typeface="Montserrat SemiBold" panose="00000700000000000000" pitchFamily="2" charset="-52"/>
              </a:rPr>
              <a:t>MASTER СО СТИЛУСОМ </a:t>
            </a:r>
            <a:br>
              <a:rPr lang="ru-RU" sz="3090" dirty="0">
                <a:effectLst/>
                <a:latin typeface="Montserrat SemiBold" panose="00000700000000000000" pitchFamily="2" charset="-52"/>
              </a:rPr>
            </a:br>
            <a:r>
              <a:rPr lang="ru-RU" sz="3090" dirty="0">
                <a:effectLst/>
                <a:latin typeface="Montserrat SemiBold" panose="00000700000000000000" pitchFamily="2" charset="-52"/>
              </a:rPr>
              <a:t>И ЛИНЕЙКОЙ</a:t>
            </a:r>
            <a:endParaRPr lang="en-US" sz="3090" dirty="0">
              <a:latin typeface="Montserrat SemiBold" panose="00000700000000000000" pitchFamily="2" charset="-52"/>
            </a:endParaRPr>
          </a:p>
        </p:txBody>
      </p:sp>
      <p:sp>
        <p:nvSpPr>
          <p:cNvPr id="11" name="Text 4"/>
          <p:cNvSpPr/>
          <p:nvPr/>
        </p:nvSpPr>
        <p:spPr>
          <a:xfrm>
            <a:off x="5550594" y="4013200"/>
            <a:ext cx="2290092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8" tooltip="Open https://happygifts.ru/catalog/posuda/termosy/termos_henry_articul_5804/color_serebrist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37169/5804</a:t>
            </a:r>
            <a:endParaRPr lang="en-US" sz="3090" dirty="0"/>
          </a:p>
        </p:txBody>
      </p:sp>
      <p:sp>
        <p:nvSpPr>
          <p:cNvPr id="12" name="Text 5"/>
          <p:cNvSpPr/>
          <p:nvPr/>
        </p:nvSpPr>
        <p:spPr>
          <a:xfrm>
            <a:off x="6147568" y="11379200"/>
            <a:ext cx="1769327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9" tooltip="Open https://happygifts.ru/catalog/elektronika/naushniki/naushniki_laud_besprovodnye_s_ambushyurami_plastikovyy_korpus_belye_articul_39301/color_chern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39301/35</a:t>
            </a:r>
            <a:endParaRPr lang="en-US" sz="3090" dirty="0"/>
          </a:p>
        </p:txBody>
      </p:sp>
      <p:sp>
        <p:nvSpPr>
          <p:cNvPr id="13" name="Text 6"/>
          <p:cNvSpPr/>
          <p:nvPr/>
        </p:nvSpPr>
        <p:spPr>
          <a:xfrm>
            <a:off x="17451981" y="4895404"/>
            <a:ext cx="1680415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solidFill>
                  <a:srgbClr val="000000">
                    <a:alpha val="100000"/>
                  </a:srgbClr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0" tooltip="Open https://happygifts.ru/catalog/sumki/ryukzaki/ryukzak_cool_krasnyychyernyy_43_x_30_x_13_sm_100_poliester__articul_16781/color_temno-sery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16781/35</a:t>
            </a:r>
            <a:endParaRPr lang="en-US" sz="3090" dirty="0"/>
          </a:p>
        </p:txBody>
      </p:sp>
      <p:sp>
        <p:nvSpPr>
          <p:cNvPr id="14" name="Text 7"/>
          <p:cNvSpPr/>
          <p:nvPr/>
        </p:nvSpPr>
        <p:spPr>
          <a:xfrm>
            <a:off x="17494944" y="10598537"/>
            <a:ext cx="1769327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90" u="sng" dirty="0">
                <a:latin typeface="Montserrat Light" pitchFamily="34" charset="0"/>
                <a:ea typeface="Montserrat Light" pitchFamily="34" charset="-122"/>
                <a:cs typeface="Montserrat Light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32812/35</a:t>
            </a:r>
            <a:endParaRPr lang="en-US" sz="3090" dirty="0"/>
          </a:p>
        </p:txBody>
      </p:sp>
      <p:pic>
        <p:nvPicPr>
          <p:cNvPr id="16" name="Image 6" descr=" 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451981" y="1346200"/>
            <a:ext cx="863708" cy="1079500"/>
          </a:xfrm>
          <a:prstGeom prst="rect">
            <a:avLst/>
          </a:prstGeom>
        </p:spPr>
      </p:pic>
      <p:pic>
        <p:nvPicPr>
          <p:cNvPr id="17" name="Image 7" descr=" 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341092" y="1320800"/>
            <a:ext cx="774797" cy="1079500"/>
          </a:xfrm>
          <a:prstGeom prst="rect">
            <a:avLst/>
          </a:prstGeom>
        </p:spPr>
      </p:pic>
      <p:pic>
        <p:nvPicPr>
          <p:cNvPr id="18" name="Image 8" descr=" 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90486" y="1320800"/>
            <a:ext cx="762095" cy="1079500"/>
          </a:xfrm>
          <a:prstGeom prst="rect">
            <a:avLst/>
          </a:prstGeom>
        </p:spPr>
      </p:pic>
      <p:pic>
        <p:nvPicPr>
          <p:cNvPr id="19" name="Image 9" descr=" 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877984" y="1320800"/>
            <a:ext cx="736692" cy="1079500"/>
          </a:xfrm>
          <a:prstGeom prst="rect">
            <a:avLst/>
          </a:prstGeom>
        </p:spPr>
      </p:pic>
      <p:pic>
        <p:nvPicPr>
          <p:cNvPr id="20" name="Image 10" descr=" 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50594" y="1600200"/>
            <a:ext cx="1016127" cy="1168400"/>
          </a:xfrm>
          <a:prstGeom prst="rect">
            <a:avLst/>
          </a:prstGeom>
        </p:spPr>
      </p:pic>
      <p:pic>
        <p:nvPicPr>
          <p:cNvPr id="21" name="Image 11" descr=" 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47568" y="8623300"/>
            <a:ext cx="990724" cy="927100"/>
          </a:xfrm>
          <a:prstGeom prst="rect">
            <a:avLst/>
          </a:prstGeom>
        </p:spPr>
      </p:pic>
      <p:pic>
        <p:nvPicPr>
          <p:cNvPr id="22" name="Image 12" descr=" 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50994" y="8623300"/>
            <a:ext cx="927216" cy="9271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F776691-4460-42EF-8B34-746E52A4FA68}"/>
              </a:ext>
            </a:extLst>
          </p:cNvPr>
          <p:cNvSpPr txBox="1"/>
          <p:nvPr/>
        </p:nvSpPr>
        <p:spPr>
          <a:xfrm>
            <a:off x="6096000" y="6673334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6CCEAED-D5B1-4CD7-8432-2A81F43A9C4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634502" y="7617301"/>
            <a:ext cx="1092192" cy="10794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92456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2" y="12700"/>
            <a:ext cx="12815902" cy="9232900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45550"/>
            <a:ext cx="24387048" cy="487045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1016127" y="9537700"/>
            <a:ext cx="6710672" cy="79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dirty="0">
                <a:solidFill>
                  <a:srgbClr val="000000">
                    <a:alpha val="100000"/>
                  </a:srgbClr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ОСНОВА ФУНДАМЕНТА</a:t>
            </a:r>
            <a:endParaRPr lang="en-US" sz="4000" dirty="0"/>
          </a:p>
        </p:txBody>
      </p:sp>
      <p:sp>
        <p:nvSpPr>
          <p:cNvPr id="6" name="Text 1"/>
          <p:cNvSpPr/>
          <p:nvPr/>
        </p:nvSpPr>
        <p:spPr>
          <a:xfrm>
            <a:off x="1016127" y="10947400"/>
            <a:ext cx="18286865" cy="69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ДЛЯ КОГО: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каменщик, бетонщик, монтажник конструкций, сварщик, плотник</a:t>
            </a:r>
            <a:endParaRPr lang="en-US" sz="3519" dirty="0"/>
          </a:p>
        </p:txBody>
      </p:sp>
      <p:sp>
        <p:nvSpPr>
          <p:cNvPr id="7" name="Text 2"/>
          <p:cNvSpPr/>
          <p:nvPr/>
        </p:nvSpPr>
        <p:spPr>
          <a:xfrm>
            <a:off x="1016127" y="12005146"/>
            <a:ext cx="20166700" cy="1241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ПОТРЕБНОСТЬ: </a:t>
            </a: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сохранять тепло, защита кожи рук от агрессивных сред, потребность</a:t>
            </a:r>
            <a:endParaRPr lang="en-US" sz="3519" dirty="0"/>
          </a:p>
          <a:p>
            <a:pPr marL="0" indent="0" algn="l">
              <a:buNone/>
            </a:pPr>
            <a:r>
              <a:rPr lang="en-US" sz="3519" dirty="0">
                <a:solidFill>
                  <a:srgbClr val="000000">
                    <a:alpha val="100000"/>
                  </a:srgbClr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 практичных вещах, которые не «пылятся на полке»</a:t>
            </a:r>
            <a:endParaRPr lang="en-US" sz="3519" dirty="0"/>
          </a:p>
        </p:txBody>
      </p:sp>
      <p:sp>
        <p:nvSpPr>
          <p:cNvPr id="8" name="Shape 3"/>
          <p:cNvSpPr/>
          <p:nvPr/>
        </p:nvSpPr>
        <p:spPr>
          <a:xfrm rot="5400000">
            <a:off x="980743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9" name="Shape 4"/>
          <p:cNvSpPr/>
          <p:nvPr/>
        </p:nvSpPr>
        <p:spPr>
          <a:xfrm rot="5400000">
            <a:off x="13120740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 rot="5400000">
            <a:off x="22367496" y="10337800"/>
            <a:ext cx="165121" cy="165100"/>
          </a:xfrm>
          <a:prstGeom prst="ellipse">
            <a:avLst/>
          </a:prstGeom>
          <a:solidFill>
            <a:srgbClr val="4B4B4B">
              <a:alpha val="100000"/>
            </a:srgbClr>
          </a:solidFill>
          <a:ln w="12700">
            <a:solidFill>
              <a:srgbClr val="4B4B4B"/>
            </a:solidFill>
            <a:prstDash val="solid"/>
          </a:ln>
        </p:spPr>
      </p:sp>
      <p:pic>
        <p:nvPicPr>
          <p:cNvPr id="11" name="Image 3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31541" y="10337800"/>
            <a:ext cx="165121" cy="165100"/>
          </a:xfrm>
          <a:prstGeom prst="rect">
            <a:avLst/>
          </a:prstGeom>
        </p:spPr>
      </p:pic>
      <p:pic>
        <p:nvPicPr>
          <p:cNvPr id="12" name="Image 4" descr=" 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06" y="10409014"/>
            <a:ext cx="21808626" cy="35371"/>
          </a:xfrm>
          <a:prstGeom prst="rect">
            <a:avLst/>
          </a:prstGeom>
        </p:spPr>
      </p:pic>
      <p:pic>
        <p:nvPicPr>
          <p:cNvPr id="13" name="Image 5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-1" y="1481656"/>
            <a:ext cx="12815902" cy="6719139"/>
          </a:xfrm>
          <a:prstGeom prst="rect">
            <a:avLst/>
          </a:prstGeom>
        </p:spPr>
      </p:pic>
      <p:pic>
        <p:nvPicPr>
          <p:cNvPr id="14" name="Image 6" descr=" 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2702" y="1390650"/>
            <a:ext cx="12828603" cy="165100"/>
          </a:xfrm>
          <a:prstGeom prst="rect">
            <a:avLst/>
          </a:prstGeom>
        </p:spPr>
      </p:pic>
      <p:pic>
        <p:nvPicPr>
          <p:cNvPr id="15" name="Image 7" descr=" 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7772400"/>
            <a:ext cx="12828603" cy="1651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775</Words>
  <Application>Microsoft Office PowerPoint</Application>
  <PresentationFormat>Произвольный</PresentationFormat>
  <Paragraphs>202</Paragraphs>
  <Slides>23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4" baseType="lpstr">
      <vt:lpstr>Montserrat Medium</vt:lpstr>
      <vt:lpstr>Arial</vt:lpstr>
      <vt:lpstr>Montserrat Bold</vt:lpstr>
      <vt:lpstr>Montserrat ExtraBold</vt:lpstr>
      <vt:lpstr>Montserrat Regular</vt:lpstr>
      <vt:lpstr>Montserrat ExtraLight</vt:lpstr>
      <vt:lpstr>Montserrat Light</vt:lpstr>
      <vt:lpstr>Montserrat SemiBold</vt:lpstr>
      <vt:lpstr>Calibri</vt:lpstr>
      <vt:lpstr>Montserrat Italic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Мария</cp:lastModifiedBy>
  <cp:revision>21</cp:revision>
  <dcterms:created xsi:type="dcterms:W3CDTF">2026-07-15T19:33:44Z</dcterms:created>
  <dcterms:modified xsi:type="dcterms:W3CDTF">2026-07-16T14:50:16Z</dcterms:modified>
</cp:coreProperties>
</file>